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handoutMasterIdLst>
    <p:handoutMasterId r:id="rId17"/>
  </p:handoutMasterIdLst>
  <p:sldIdLst>
    <p:sldId id="264" r:id="rId5"/>
    <p:sldId id="257" r:id="rId6"/>
    <p:sldId id="272" r:id="rId7"/>
    <p:sldId id="270" r:id="rId8"/>
    <p:sldId id="262" r:id="rId9"/>
    <p:sldId id="271" r:id="rId10"/>
    <p:sldId id="260" r:id="rId11"/>
    <p:sldId id="266" r:id="rId12"/>
    <p:sldId id="267" r:id="rId13"/>
    <p:sldId id="268" r:id="rId14"/>
    <p:sldId id="269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B0AD"/>
    <a:srgbClr val="000000"/>
    <a:srgbClr val="E94E1B"/>
    <a:srgbClr val="EF85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74"/>
  </p:normalViewPr>
  <p:slideViewPr>
    <p:cSldViewPr snapToGrid="0" snapToObjects="1">
      <p:cViewPr varScale="1">
        <p:scale>
          <a:sx n="105" d="100"/>
          <a:sy n="105" d="100"/>
        </p:scale>
        <p:origin x="7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06" d="100"/>
          <a:sy n="106" d="100"/>
        </p:scale>
        <p:origin x="252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 Goldman" userId="9ea5edd1-7b8f-4b79-b945-cd10a5e1ca65" providerId="ADAL" clId="{0B26BC41-63E3-4C9A-BF6E-C73CF7BB8248}"/>
    <pc:docChg chg="modSld">
      <pc:chgData name="Marie Goldman" userId="9ea5edd1-7b8f-4b79-b945-cd10a5e1ca65" providerId="ADAL" clId="{0B26BC41-63E3-4C9A-BF6E-C73CF7BB8248}" dt="2023-10-18T14:35:42.897" v="0" actId="255"/>
      <pc:docMkLst>
        <pc:docMk/>
      </pc:docMkLst>
      <pc:sldChg chg="modSp mod">
        <pc:chgData name="Marie Goldman" userId="9ea5edd1-7b8f-4b79-b945-cd10a5e1ca65" providerId="ADAL" clId="{0B26BC41-63E3-4C9A-BF6E-C73CF7BB8248}" dt="2023-10-18T14:35:42.897" v="0" actId="255"/>
        <pc:sldMkLst>
          <pc:docMk/>
          <pc:sldMk cId="1164417560" sldId="257"/>
        </pc:sldMkLst>
        <pc:spChg chg="mod">
          <ac:chgData name="Marie Goldman" userId="9ea5edd1-7b8f-4b79-b945-cd10a5e1ca65" providerId="ADAL" clId="{0B26BC41-63E3-4C9A-BF6E-C73CF7BB8248}" dt="2023-10-18T14:35:42.897" v="0" actId="255"/>
          <ac:spMkLst>
            <pc:docMk/>
            <pc:sldMk cId="1164417560" sldId="257"/>
            <ac:spMk id="2" creationId="{1032AD06-F953-1D67-17A7-6CA745BCFD75}"/>
          </ac:spMkLst>
        </pc:spChg>
      </pc:sldChg>
    </pc:docChg>
  </pc:docChgLst>
  <pc:docChgLst>
    <pc:chgData name="Cllr Marie GOLDMAN" userId="f9dcc6d3-ed9d-449c-a905-519c1b3b0331" providerId="ADAL" clId="{4229215C-B970-47AA-9A29-7F8D88FE3350}"/>
    <pc:docChg chg="undo custSel addSld delSld modSld sldOrd">
      <pc:chgData name="Cllr Marie GOLDMAN" userId="f9dcc6d3-ed9d-449c-a905-519c1b3b0331" providerId="ADAL" clId="{4229215C-B970-47AA-9A29-7F8D88FE3350}" dt="2022-09-26T09:51:22.868" v="1937" actId="962"/>
      <pc:docMkLst>
        <pc:docMk/>
      </pc:docMkLst>
      <pc:sldChg chg="addSp delSp modSp del mod chgLayout">
        <pc:chgData name="Cllr Marie GOLDMAN" userId="f9dcc6d3-ed9d-449c-a905-519c1b3b0331" providerId="ADAL" clId="{4229215C-B970-47AA-9A29-7F8D88FE3350}" dt="2022-09-26T09:41:51.786" v="1916" actId="2696"/>
        <pc:sldMkLst>
          <pc:docMk/>
          <pc:sldMk cId="1719250007" sldId="256"/>
        </pc:sldMkLst>
        <pc:spChg chg="add del mod ord">
          <ac:chgData name="Cllr Marie GOLDMAN" userId="f9dcc6d3-ed9d-449c-a905-519c1b3b0331" providerId="ADAL" clId="{4229215C-B970-47AA-9A29-7F8D88FE3350}" dt="2022-09-26T09:41:08.496" v="1910" actId="700"/>
          <ac:spMkLst>
            <pc:docMk/>
            <pc:sldMk cId="1719250007" sldId="256"/>
            <ac:spMk id="2" creationId="{555863D2-63C8-A545-9001-041620AE1054}"/>
          </ac:spMkLst>
        </pc:spChg>
        <pc:spChg chg="mod ord">
          <ac:chgData name="Cllr Marie GOLDMAN" userId="f9dcc6d3-ed9d-449c-a905-519c1b3b0331" providerId="ADAL" clId="{4229215C-B970-47AA-9A29-7F8D88FE3350}" dt="2022-09-26T09:41:33.619" v="1912" actId="700"/>
          <ac:spMkLst>
            <pc:docMk/>
            <pc:sldMk cId="1719250007" sldId="256"/>
            <ac:spMk id="3" creationId="{33E88C06-D82A-5C4A-90C5-620A9876CC74}"/>
          </ac:spMkLst>
        </pc:spChg>
        <pc:spChg chg="mod ord">
          <ac:chgData name="Cllr Marie GOLDMAN" userId="f9dcc6d3-ed9d-449c-a905-519c1b3b0331" providerId="ADAL" clId="{4229215C-B970-47AA-9A29-7F8D88FE3350}" dt="2022-09-26T09:41:33.619" v="1912" actId="700"/>
          <ac:spMkLst>
            <pc:docMk/>
            <pc:sldMk cId="1719250007" sldId="256"/>
            <ac:spMk id="4" creationId="{FE7F12B6-15DF-0B43-A633-4B419FE08AA8}"/>
          </ac:spMkLst>
        </pc:spChg>
        <pc:spChg chg="add del mod ord">
          <ac:chgData name="Cllr Marie GOLDMAN" userId="f9dcc6d3-ed9d-449c-a905-519c1b3b0331" providerId="ADAL" clId="{4229215C-B970-47AA-9A29-7F8D88FE3350}" dt="2022-09-26T09:40:54.196" v="1909" actId="700"/>
          <ac:spMkLst>
            <pc:docMk/>
            <pc:sldMk cId="1719250007" sldId="256"/>
            <ac:spMk id="5" creationId="{12F7B05A-7273-6BB5-5E7C-3377D1E03418}"/>
          </ac:spMkLst>
        </pc:spChg>
        <pc:spChg chg="add del mod ord">
          <ac:chgData name="Cllr Marie GOLDMAN" userId="f9dcc6d3-ed9d-449c-a905-519c1b3b0331" providerId="ADAL" clId="{4229215C-B970-47AA-9A29-7F8D88FE3350}" dt="2022-09-26T09:40:54.196" v="1909" actId="700"/>
          <ac:spMkLst>
            <pc:docMk/>
            <pc:sldMk cId="1719250007" sldId="256"/>
            <ac:spMk id="6" creationId="{635B933C-427D-1A51-47FC-48DF88E87663}"/>
          </ac:spMkLst>
        </pc:spChg>
        <pc:spChg chg="add del mod ord">
          <ac:chgData name="Cllr Marie GOLDMAN" userId="f9dcc6d3-ed9d-449c-a905-519c1b3b0331" providerId="ADAL" clId="{4229215C-B970-47AA-9A29-7F8D88FE3350}" dt="2022-09-26T09:41:33.619" v="1912" actId="700"/>
          <ac:spMkLst>
            <pc:docMk/>
            <pc:sldMk cId="1719250007" sldId="256"/>
            <ac:spMk id="7" creationId="{22BB713A-107E-B4EA-4ECF-990316431AA0}"/>
          </ac:spMkLst>
        </pc:spChg>
        <pc:spChg chg="add del mod ord">
          <ac:chgData name="Cllr Marie GOLDMAN" userId="f9dcc6d3-ed9d-449c-a905-519c1b3b0331" providerId="ADAL" clId="{4229215C-B970-47AA-9A29-7F8D88FE3350}" dt="2022-09-26T09:41:33.619" v="1912" actId="700"/>
          <ac:spMkLst>
            <pc:docMk/>
            <pc:sldMk cId="1719250007" sldId="256"/>
            <ac:spMk id="8" creationId="{20DD7320-1EF9-EB74-F24F-8899AF1B19D0}"/>
          </ac:spMkLst>
        </pc:spChg>
        <pc:spChg chg="add mod ord">
          <ac:chgData name="Cllr Marie GOLDMAN" userId="f9dcc6d3-ed9d-449c-a905-519c1b3b0331" providerId="ADAL" clId="{4229215C-B970-47AA-9A29-7F8D88FE3350}" dt="2022-09-26T09:41:33.619" v="1912" actId="700"/>
          <ac:spMkLst>
            <pc:docMk/>
            <pc:sldMk cId="1719250007" sldId="256"/>
            <ac:spMk id="9" creationId="{CA8DE318-1775-99B6-5C22-F70E3BBEEB42}"/>
          </ac:spMkLst>
        </pc:spChg>
      </pc:sldChg>
      <pc:sldChg chg="modSp mod modAnim">
        <pc:chgData name="Cllr Marie GOLDMAN" userId="f9dcc6d3-ed9d-449c-a905-519c1b3b0331" providerId="ADAL" clId="{4229215C-B970-47AA-9A29-7F8D88FE3350}" dt="2022-09-26T09:42:23.445" v="1917" actId="14100"/>
        <pc:sldMkLst>
          <pc:docMk/>
          <pc:sldMk cId="1164417560" sldId="257"/>
        </pc:sldMkLst>
        <pc:spChg chg="mod">
          <ac:chgData name="Cllr Marie GOLDMAN" userId="f9dcc6d3-ed9d-449c-a905-519c1b3b0331" providerId="ADAL" clId="{4229215C-B970-47AA-9A29-7F8D88FE3350}" dt="2022-09-26T09:42:23.445" v="1917" actId="14100"/>
          <ac:spMkLst>
            <pc:docMk/>
            <pc:sldMk cId="1164417560" sldId="257"/>
            <ac:spMk id="3" creationId="{CF77B1A4-9A39-5812-01BC-63AA45A0ABA1}"/>
          </ac:spMkLst>
        </pc:spChg>
        <pc:spChg chg="mod">
          <ac:chgData name="Cllr Marie GOLDMAN" userId="f9dcc6d3-ed9d-449c-a905-519c1b3b0331" providerId="ADAL" clId="{4229215C-B970-47AA-9A29-7F8D88FE3350}" dt="2022-09-26T09:04:58.079" v="25" actId="404"/>
          <ac:spMkLst>
            <pc:docMk/>
            <pc:sldMk cId="1164417560" sldId="257"/>
            <ac:spMk id="5" creationId="{DECA6766-54AD-623B-DA85-EF7830F6AC34}"/>
          </ac:spMkLst>
        </pc:spChg>
      </pc:sldChg>
      <pc:sldChg chg="addSp delSp modSp add del mod chgLayout">
        <pc:chgData name="Cllr Marie GOLDMAN" userId="f9dcc6d3-ed9d-449c-a905-519c1b3b0331" providerId="ADAL" clId="{4229215C-B970-47AA-9A29-7F8D88FE3350}" dt="2022-09-26T09:06:12.211" v="34" actId="2696"/>
        <pc:sldMkLst>
          <pc:docMk/>
          <pc:sldMk cId="268755659" sldId="258"/>
        </pc:sldMkLst>
        <pc:spChg chg="add del mod ord">
          <ac:chgData name="Cllr Marie GOLDMAN" userId="f9dcc6d3-ed9d-449c-a905-519c1b3b0331" providerId="ADAL" clId="{4229215C-B970-47AA-9A29-7F8D88FE3350}" dt="2022-09-26T09:05:41.224" v="30" actId="700"/>
          <ac:spMkLst>
            <pc:docMk/>
            <pc:sldMk cId="268755659" sldId="258"/>
            <ac:spMk id="2" creationId="{1032AD06-F953-1D67-17A7-6CA745BCFD75}"/>
          </ac:spMkLst>
        </pc:spChg>
        <pc:spChg chg="mod ord">
          <ac:chgData name="Cllr Marie GOLDMAN" userId="f9dcc6d3-ed9d-449c-a905-519c1b3b0331" providerId="ADAL" clId="{4229215C-B970-47AA-9A29-7F8D88FE3350}" dt="2022-09-26T09:05:41.224" v="30" actId="700"/>
          <ac:spMkLst>
            <pc:docMk/>
            <pc:sldMk cId="268755659" sldId="258"/>
            <ac:spMk id="3" creationId="{CF77B1A4-9A39-5812-01BC-63AA45A0ABA1}"/>
          </ac:spMkLst>
        </pc:spChg>
        <pc:spChg chg="mod ord">
          <ac:chgData name="Cllr Marie GOLDMAN" userId="f9dcc6d3-ed9d-449c-a905-519c1b3b0331" providerId="ADAL" clId="{4229215C-B970-47AA-9A29-7F8D88FE3350}" dt="2022-09-26T09:05:41.224" v="30" actId="700"/>
          <ac:spMkLst>
            <pc:docMk/>
            <pc:sldMk cId="268755659" sldId="258"/>
            <ac:spMk id="4" creationId="{04DE1C23-6604-EA91-A4E9-C689EC6D9E13}"/>
          </ac:spMkLst>
        </pc:spChg>
        <pc:spChg chg="add del mod ord">
          <ac:chgData name="Cllr Marie GOLDMAN" userId="f9dcc6d3-ed9d-449c-a905-519c1b3b0331" providerId="ADAL" clId="{4229215C-B970-47AA-9A29-7F8D88FE3350}" dt="2022-09-26T09:05:41.224" v="30" actId="700"/>
          <ac:spMkLst>
            <pc:docMk/>
            <pc:sldMk cId="268755659" sldId="258"/>
            <ac:spMk id="6" creationId="{9B7E7E6E-BAC4-8BC9-913E-229F80450D09}"/>
          </ac:spMkLst>
        </pc:spChg>
      </pc:sldChg>
      <pc:sldChg chg="addSp delSp modSp new del mod modClrScheme chgLayout">
        <pc:chgData name="Cllr Marie GOLDMAN" userId="f9dcc6d3-ed9d-449c-a905-519c1b3b0331" providerId="ADAL" clId="{4229215C-B970-47AA-9A29-7F8D88FE3350}" dt="2022-09-26T09:04:45.045" v="20" actId="2696"/>
        <pc:sldMkLst>
          <pc:docMk/>
          <pc:sldMk cId="1012611987" sldId="258"/>
        </pc:sldMkLst>
        <pc:spChg chg="del mod ord">
          <ac:chgData name="Cllr Marie GOLDMAN" userId="f9dcc6d3-ed9d-449c-a905-519c1b3b0331" providerId="ADAL" clId="{4229215C-B970-47AA-9A29-7F8D88FE3350}" dt="2022-09-26T09:03:18.169" v="7" actId="700"/>
          <ac:spMkLst>
            <pc:docMk/>
            <pc:sldMk cId="1012611987" sldId="258"/>
            <ac:spMk id="2" creationId="{8D873AB2-9AEF-B34C-108A-88FFF89EE137}"/>
          </ac:spMkLst>
        </pc:spChg>
        <pc:spChg chg="del">
          <ac:chgData name="Cllr Marie GOLDMAN" userId="f9dcc6d3-ed9d-449c-a905-519c1b3b0331" providerId="ADAL" clId="{4229215C-B970-47AA-9A29-7F8D88FE3350}" dt="2022-09-26T09:03:18.169" v="7" actId="700"/>
          <ac:spMkLst>
            <pc:docMk/>
            <pc:sldMk cId="1012611987" sldId="258"/>
            <ac:spMk id="3" creationId="{2E6A5BBA-7CC4-9AD8-31F5-D86C375A1447}"/>
          </ac:spMkLst>
        </pc:spChg>
        <pc:spChg chg="del mod ord">
          <ac:chgData name="Cllr Marie GOLDMAN" userId="f9dcc6d3-ed9d-449c-a905-519c1b3b0331" providerId="ADAL" clId="{4229215C-B970-47AA-9A29-7F8D88FE3350}" dt="2022-09-26T09:03:18.169" v="7" actId="700"/>
          <ac:spMkLst>
            <pc:docMk/>
            <pc:sldMk cId="1012611987" sldId="258"/>
            <ac:spMk id="4" creationId="{308FC5CC-AF00-9C2D-5693-A7AA55E36566}"/>
          </ac:spMkLst>
        </pc:spChg>
        <pc:spChg chg="add del mod ord">
          <ac:chgData name="Cllr Marie GOLDMAN" userId="f9dcc6d3-ed9d-449c-a905-519c1b3b0331" providerId="ADAL" clId="{4229215C-B970-47AA-9A29-7F8D88FE3350}" dt="2022-09-26T09:04:03.874" v="12" actId="478"/>
          <ac:spMkLst>
            <pc:docMk/>
            <pc:sldMk cId="1012611987" sldId="258"/>
            <ac:spMk id="5" creationId="{99EF95D0-50D5-2DA0-52BB-4239DEA303FD}"/>
          </ac:spMkLst>
        </pc:spChg>
        <pc:spChg chg="add del mod ord">
          <ac:chgData name="Cllr Marie GOLDMAN" userId="f9dcc6d3-ed9d-449c-a905-519c1b3b0331" providerId="ADAL" clId="{4229215C-B970-47AA-9A29-7F8D88FE3350}" dt="2022-09-26T09:04:33.848" v="19" actId="26606"/>
          <ac:spMkLst>
            <pc:docMk/>
            <pc:sldMk cId="1012611987" sldId="258"/>
            <ac:spMk id="6" creationId="{0CBAFEB1-E0F6-8A6E-0259-A477E393B0E3}"/>
          </ac:spMkLst>
        </pc:spChg>
        <pc:spChg chg="add del mod ord">
          <ac:chgData name="Cllr Marie GOLDMAN" userId="f9dcc6d3-ed9d-449c-a905-519c1b3b0331" providerId="ADAL" clId="{4229215C-B970-47AA-9A29-7F8D88FE3350}" dt="2022-09-26T09:04:01.211" v="11" actId="478"/>
          <ac:spMkLst>
            <pc:docMk/>
            <pc:sldMk cId="1012611987" sldId="258"/>
            <ac:spMk id="7" creationId="{7817A061-8446-4BC7-6A9B-D7D9CE249447}"/>
          </ac:spMkLst>
        </pc:spChg>
        <pc:spChg chg="add del mod">
          <ac:chgData name="Cllr Marie GOLDMAN" userId="f9dcc6d3-ed9d-449c-a905-519c1b3b0331" providerId="ADAL" clId="{4229215C-B970-47AA-9A29-7F8D88FE3350}" dt="2022-09-26T09:04:30.931" v="14" actId="26606"/>
          <ac:spMkLst>
            <pc:docMk/>
            <pc:sldMk cId="1012611987" sldId="258"/>
            <ac:spMk id="11" creationId="{51D6AB2C-B334-65D2-BF54-DE496E3B684D}"/>
          </ac:spMkLst>
        </pc:spChg>
        <pc:spChg chg="add del mod">
          <ac:chgData name="Cllr Marie GOLDMAN" userId="f9dcc6d3-ed9d-449c-a905-519c1b3b0331" providerId="ADAL" clId="{4229215C-B970-47AA-9A29-7F8D88FE3350}" dt="2022-09-26T09:04:30.931" v="14" actId="26606"/>
          <ac:spMkLst>
            <pc:docMk/>
            <pc:sldMk cId="1012611987" sldId="258"/>
            <ac:spMk id="13" creationId="{1CFCD03B-65E6-6D9F-4661-8B20AC431144}"/>
          </ac:spMkLst>
        </pc:spChg>
        <pc:spChg chg="add del mod">
          <ac:chgData name="Cllr Marie GOLDMAN" userId="f9dcc6d3-ed9d-449c-a905-519c1b3b0331" providerId="ADAL" clId="{4229215C-B970-47AA-9A29-7F8D88FE3350}" dt="2022-09-26T09:04:30.931" v="14" actId="26606"/>
          <ac:spMkLst>
            <pc:docMk/>
            <pc:sldMk cId="1012611987" sldId="258"/>
            <ac:spMk id="15" creationId="{38357CF5-97FF-251C-1C46-ABC135ED9887}"/>
          </ac:spMkLst>
        </pc:spChg>
        <pc:spChg chg="add del mod">
          <ac:chgData name="Cllr Marie GOLDMAN" userId="f9dcc6d3-ed9d-449c-a905-519c1b3b0331" providerId="ADAL" clId="{4229215C-B970-47AA-9A29-7F8D88FE3350}" dt="2022-09-26T09:04:32.592" v="16" actId="26606"/>
          <ac:spMkLst>
            <pc:docMk/>
            <pc:sldMk cId="1012611987" sldId="258"/>
            <ac:spMk id="17" creationId="{E32FD0C8-F2E3-5B68-264F-4F69C40F9DCC}"/>
          </ac:spMkLst>
        </pc:spChg>
        <pc:spChg chg="add del mod">
          <ac:chgData name="Cllr Marie GOLDMAN" userId="f9dcc6d3-ed9d-449c-a905-519c1b3b0331" providerId="ADAL" clId="{4229215C-B970-47AA-9A29-7F8D88FE3350}" dt="2022-09-26T09:04:32.592" v="16" actId="26606"/>
          <ac:spMkLst>
            <pc:docMk/>
            <pc:sldMk cId="1012611987" sldId="258"/>
            <ac:spMk id="18" creationId="{21213CCB-86A6-C270-F300-D44A87C57537}"/>
          </ac:spMkLst>
        </pc:spChg>
        <pc:spChg chg="add del mod">
          <ac:chgData name="Cllr Marie GOLDMAN" userId="f9dcc6d3-ed9d-449c-a905-519c1b3b0331" providerId="ADAL" clId="{4229215C-B970-47AA-9A29-7F8D88FE3350}" dt="2022-09-26T09:04:32.592" v="16" actId="26606"/>
          <ac:spMkLst>
            <pc:docMk/>
            <pc:sldMk cId="1012611987" sldId="258"/>
            <ac:spMk id="19" creationId="{E7403F1F-08DB-B025-B18B-F9BDA6D11CE7}"/>
          </ac:spMkLst>
        </pc:spChg>
        <pc:spChg chg="add del mod">
          <ac:chgData name="Cllr Marie GOLDMAN" userId="f9dcc6d3-ed9d-449c-a905-519c1b3b0331" providerId="ADAL" clId="{4229215C-B970-47AA-9A29-7F8D88FE3350}" dt="2022-09-26T09:04:33.844" v="18" actId="26606"/>
          <ac:spMkLst>
            <pc:docMk/>
            <pc:sldMk cId="1012611987" sldId="258"/>
            <ac:spMk id="21" creationId="{2D92D853-CAE3-E3ED-C3FC-D7A60DB2343A}"/>
          </ac:spMkLst>
        </pc:spChg>
        <pc:spChg chg="add del mod">
          <ac:chgData name="Cllr Marie GOLDMAN" userId="f9dcc6d3-ed9d-449c-a905-519c1b3b0331" providerId="ADAL" clId="{4229215C-B970-47AA-9A29-7F8D88FE3350}" dt="2022-09-26T09:04:33.844" v="18" actId="26606"/>
          <ac:spMkLst>
            <pc:docMk/>
            <pc:sldMk cId="1012611987" sldId="258"/>
            <ac:spMk id="22" creationId="{FFFDB1F2-001F-7DC8-A00C-136A27E88A47}"/>
          </ac:spMkLst>
        </pc:spChg>
        <pc:spChg chg="add del mod">
          <ac:chgData name="Cllr Marie GOLDMAN" userId="f9dcc6d3-ed9d-449c-a905-519c1b3b0331" providerId="ADAL" clId="{4229215C-B970-47AA-9A29-7F8D88FE3350}" dt="2022-09-26T09:04:33.844" v="18" actId="26606"/>
          <ac:spMkLst>
            <pc:docMk/>
            <pc:sldMk cId="1012611987" sldId="258"/>
            <ac:spMk id="23" creationId="{B0755525-B776-2F26-48B0-899D6B28EFD4}"/>
          </ac:spMkLst>
        </pc:spChg>
        <pc:spChg chg="add mod">
          <ac:chgData name="Cllr Marie GOLDMAN" userId="f9dcc6d3-ed9d-449c-a905-519c1b3b0331" providerId="ADAL" clId="{4229215C-B970-47AA-9A29-7F8D88FE3350}" dt="2022-09-26T09:04:33.848" v="19" actId="26606"/>
          <ac:spMkLst>
            <pc:docMk/>
            <pc:sldMk cId="1012611987" sldId="258"/>
            <ac:spMk id="25" creationId="{5D7A48B0-A56A-414E-9342-1EF5F5DB3311}"/>
          </ac:spMkLst>
        </pc:spChg>
        <pc:spChg chg="add mod">
          <ac:chgData name="Cllr Marie GOLDMAN" userId="f9dcc6d3-ed9d-449c-a905-519c1b3b0331" providerId="ADAL" clId="{4229215C-B970-47AA-9A29-7F8D88FE3350}" dt="2022-09-26T09:04:33.848" v="19" actId="26606"/>
          <ac:spMkLst>
            <pc:docMk/>
            <pc:sldMk cId="1012611987" sldId="258"/>
            <ac:spMk id="26" creationId="{D4D5A32C-AD65-4BDD-0093-16A3F4D092FF}"/>
          </ac:spMkLst>
        </pc:spChg>
        <pc:spChg chg="add mod">
          <ac:chgData name="Cllr Marie GOLDMAN" userId="f9dcc6d3-ed9d-449c-a905-519c1b3b0331" providerId="ADAL" clId="{4229215C-B970-47AA-9A29-7F8D88FE3350}" dt="2022-09-26T09:04:33.848" v="19" actId="26606"/>
          <ac:spMkLst>
            <pc:docMk/>
            <pc:sldMk cId="1012611987" sldId="258"/>
            <ac:spMk id="27" creationId="{CCC9E97C-9246-EDF1-3FB9-AA0356CC7B37}"/>
          </ac:spMkLst>
        </pc:spChg>
      </pc:sldChg>
      <pc:sldChg chg="addSp delSp modSp new del mod chgLayout">
        <pc:chgData name="Cllr Marie GOLDMAN" userId="f9dcc6d3-ed9d-449c-a905-519c1b3b0331" providerId="ADAL" clId="{4229215C-B970-47AA-9A29-7F8D88FE3350}" dt="2022-09-26T09:05:18.989" v="26" actId="2696"/>
        <pc:sldMkLst>
          <pc:docMk/>
          <pc:sldMk cId="2055616655" sldId="259"/>
        </pc:sldMkLst>
        <pc:spChg chg="del">
          <ac:chgData name="Cllr Marie GOLDMAN" userId="f9dcc6d3-ed9d-449c-a905-519c1b3b0331" providerId="ADAL" clId="{4229215C-B970-47AA-9A29-7F8D88FE3350}" dt="2022-09-26T09:03:47.180" v="9" actId="700"/>
          <ac:spMkLst>
            <pc:docMk/>
            <pc:sldMk cId="2055616655" sldId="259"/>
            <ac:spMk id="2" creationId="{BF063F1E-A60C-E6E3-5A30-FA61E93928F9}"/>
          </ac:spMkLst>
        </pc:spChg>
        <pc:spChg chg="del mod ord">
          <ac:chgData name="Cllr Marie GOLDMAN" userId="f9dcc6d3-ed9d-449c-a905-519c1b3b0331" providerId="ADAL" clId="{4229215C-B970-47AA-9A29-7F8D88FE3350}" dt="2022-09-26T09:03:47.180" v="9" actId="700"/>
          <ac:spMkLst>
            <pc:docMk/>
            <pc:sldMk cId="2055616655" sldId="259"/>
            <ac:spMk id="3" creationId="{62FBFBD9-831F-34D6-EE5C-DD21B9A4A94A}"/>
          </ac:spMkLst>
        </pc:spChg>
        <pc:spChg chg="del">
          <ac:chgData name="Cllr Marie GOLDMAN" userId="f9dcc6d3-ed9d-449c-a905-519c1b3b0331" providerId="ADAL" clId="{4229215C-B970-47AA-9A29-7F8D88FE3350}" dt="2022-09-26T09:03:47.180" v="9" actId="700"/>
          <ac:spMkLst>
            <pc:docMk/>
            <pc:sldMk cId="2055616655" sldId="259"/>
            <ac:spMk id="4" creationId="{1E1993AB-B2CE-2C79-1704-6B674871B570}"/>
          </ac:spMkLst>
        </pc:spChg>
        <pc:spChg chg="add mod ord">
          <ac:chgData name="Cllr Marie GOLDMAN" userId="f9dcc6d3-ed9d-449c-a905-519c1b3b0331" providerId="ADAL" clId="{4229215C-B970-47AA-9A29-7F8D88FE3350}" dt="2022-09-26T09:03:47.204" v="10" actId="27636"/>
          <ac:spMkLst>
            <pc:docMk/>
            <pc:sldMk cId="2055616655" sldId="259"/>
            <ac:spMk id="5" creationId="{C6C189D6-12B2-47EA-1B41-5EDCE4822572}"/>
          </ac:spMkLst>
        </pc:spChg>
        <pc:spChg chg="add mod ord">
          <ac:chgData name="Cllr Marie GOLDMAN" userId="f9dcc6d3-ed9d-449c-a905-519c1b3b0331" providerId="ADAL" clId="{4229215C-B970-47AA-9A29-7F8D88FE3350}" dt="2022-09-26T09:03:47.180" v="9" actId="700"/>
          <ac:spMkLst>
            <pc:docMk/>
            <pc:sldMk cId="2055616655" sldId="259"/>
            <ac:spMk id="6" creationId="{D29DCEBF-7F26-C19C-80A2-5ED2CFE974BB}"/>
          </ac:spMkLst>
        </pc:spChg>
      </pc:sldChg>
      <pc:sldChg chg="addSp delSp modSp new mod modClrScheme modAnim chgLayout">
        <pc:chgData name="Cllr Marie GOLDMAN" userId="f9dcc6d3-ed9d-449c-a905-519c1b3b0331" providerId="ADAL" clId="{4229215C-B970-47AA-9A29-7F8D88FE3350}" dt="2022-09-26T09:29:42.843" v="1392" actId="1076"/>
        <pc:sldMkLst>
          <pc:docMk/>
          <pc:sldMk cId="2170410368" sldId="259"/>
        </pc:sldMkLst>
        <pc:spChg chg="del mod ord">
          <ac:chgData name="Cllr Marie GOLDMAN" userId="f9dcc6d3-ed9d-449c-a905-519c1b3b0331" providerId="ADAL" clId="{4229215C-B970-47AA-9A29-7F8D88FE3350}" dt="2022-09-26T09:05:49.388" v="32" actId="700"/>
          <ac:spMkLst>
            <pc:docMk/>
            <pc:sldMk cId="2170410368" sldId="259"/>
            <ac:spMk id="2" creationId="{96013E74-7383-8B98-1E21-A672614BCE0B}"/>
          </ac:spMkLst>
        </pc:spChg>
        <pc:spChg chg="del">
          <ac:chgData name="Cllr Marie GOLDMAN" userId="f9dcc6d3-ed9d-449c-a905-519c1b3b0331" providerId="ADAL" clId="{4229215C-B970-47AA-9A29-7F8D88FE3350}" dt="2022-09-26T09:05:49.388" v="32" actId="700"/>
          <ac:spMkLst>
            <pc:docMk/>
            <pc:sldMk cId="2170410368" sldId="259"/>
            <ac:spMk id="3" creationId="{C24C0E7E-E9F3-CE24-CC89-66A83328DE1E}"/>
          </ac:spMkLst>
        </pc:spChg>
        <pc:spChg chg="del mod ord">
          <ac:chgData name="Cllr Marie GOLDMAN" userId="f9dcc6d3-ed9d-449c-a905-519c1b3b0331" providerId="ADAL" clId="{4229215C-B970-47AA-9A29-7F8D88FE3350}" dt="2022-09-26T09:05:49.388" v="32" actId="700"/>
          <ac:spMkLst>
            <pc:docMk/>
            <pc:sldMk cId="2170410368" sldId="259"/>
            <ac:spMk id="4" creationId="{C136CA4C-3A7E-D928-8BA7-078678D8ED47}"/>
          </ac:spMkLst>
        </pc:spChg>
        <pc:spChg chg="add del mod ord">
          <ac:chgData name="Cllr Marie GOLDMAN" userId="f9dcc6d3-ed9d-449c-a905-519c1b3b0331" providerId="ADAL" clId="{4229215C-B970-47AA-9A29-7F8D88FE3350}" dt="2022-09-26T09:06:00.969" v="33" actId="700"/>
          <ac:spMkLst>
            <pc:docMk/>
            <pc:sldMk cId="2170410368" sldId="259"/>
            <ac:spMk id="5" creationId="{F5F354CB-F56E-ECC4-035A-EFB4EA60D832}"/>
          </ac:spMkLst>
        </pc:spChg>
        <pc:spChg chg="add del mod ord">
          <ac:chgData name="Cllr Marie GOLDMAN" userId="f9dcc6d3-ed9d-449c-a905-519c1b3b0331" providerId="ADAL" clId="{4229215C-B970-47AA-9A29-7F8D88FE3350}" dt="2022-09-26T09:06:00.969" v="33" actId="700"/>
          <ac:spMkLst>
            <pc:docMk/>
            <pc:sldMk cId="2170410368" sldId="259"/>
            <ac:spMk id="6" creationId="{CDA0D9E5-5A5E-BFE6-389F-199B72E719BF}"/>
          </ac:spMkLst>
        </pc:spChg>
        <pc:spChg chg="add del mod ord">
          <ac:chgData name="Cllr Marie GOLDMAN" userId="f9dcc6d3-ed9d-449c-a905-519c1b3b0331" providerId="ADAL" clId="{4229215C-B970-47AA-9A29-7F8D88FE3350}" dt="2022-09-26T09:06:00.969" v="33" actId="700"/>
          <ac:spMkLst>
            <pc:docMk/>
            <pc:sldMk cId="2170410368" sldId="259"/>
            <ac:spMk id="7" creationId="{D31BE182-5EE5-52A3-810F-0B66216E6C40}"/>
          </ac:spMkLst>
        </pc:spChg>
        <pc:spChg chg="add mod ord">
          <ac:chgData name="Cllr Marie GOLDMAN" userId="f9dcc6d3-ed9d-449c-a905-519c1b3b0331" providerId="ADAL" clId="{4229215C-B970-47AA-9A29-7F8D88FE3350}" dt="2022-09-26T09:09:34.522" v="49" actId="20577"/>
          <ac:spMkLst>
            <pc:docMk/>
            <pc:sldMk cId="2170410368" sldId="259"/>
            <ac:spMk id="8" creationId="{6927EB32-4297-CD3D-BD15-242E697C8A12}"/>
          </ac:spMkLst>
        </pc:spChg>
        <pc:spChg chg="add mod ord">
          <ac:chgData name="Cllr Marie GOLDMAN" userId="f9dcc6d3-ed9d-449c-a905-519c1b3b0331" providerId="ADAL" clId="{4229215C-B970-47AA-9A29-7F8D88FE3350}" dt="2022-09-26T09:09:39.411" v="63" actId="20577"/>
          <ac:spMkLst>
            <pc:docMk/>
            <pc:sldMk cId="2170410368" sldId="259"/>
            <ac:spMk id="9" creationId="{3EA84824-8200-02DD-CAB7-2600BB66AFFB}"/>
          </ac:spMkLst>
        </pc:spChg>
        <pc:spChg chg="add mod ord">
          <ac:chgData name="Cllr Marie GOLDMAN" userId="f9dcc6d3-ed9d-449c-a905-519c1b3b0331" providerId="ADAL" clId="{4229215C-B970-47AA-9A29-7F8D88FE3350}" dt="2022-09-26T09:06:00.969" v="33" actId="700"/>
          <ac:spMkLst>
            <pc:docMk/>
            <pc:sldMk cId="2170410368" sldId="259"/>
            <ac:spMk id="10" creationId="{8F8E87BD-7428-27CA-F254-A6D099E0D7FE}"/>
          </ac:spMkLst>
        </pc:spChg>
        <pc:spChg chg="add mod">
          <ac:chgData name="Cllr Marie GOLDMAN" userId="f9dcc6d3-ed9d-449c-a905-519c1b3b0331" providerId="ADAL" clId="{4229215C-B970-47AA-9A29-7F8D88FE3350}" dt="2022-09-26T09:29:42.843" v="1392" actId="1076"/>
          <ac:spMkLst>
            <pc:docMk/>
            <pc:sldMk cId="2170410368" sldId="259"/>
            <ac:spMk id="11" creationId="{FA644A87-EC80-E6C8-5454-B2D4B7549BAE}"/>
          </ac:spMkLst>
        </pc:spChg>
        <pc:graphicFrameChg chg="add del mod">
          <ac:chgData name="Cllr Marie GOLDMAN" userId="f9dcc6d3-ed9d-449c-a905-519c1b3b0331" providerId="ADAL" clId="{4229215C-B970-47AA-9A29-7F8D88FE3350}" dt="2022-09-26T09:10:38.068" v="67"/>
          <ac:graphicFrameMkLst>
            <pc:docMk/>
            <pc:sldMk cId="2170410368" sldId="259"/>
            <ac:graphicFrameMk id="12" creationId="{C8EA8448-1A0B-CF1B-BC72-AAE822E7E27E}"/>
          </ac:graphicFrameMkLst>
        </pc:graphicFrameChg>
      </pc:sldChg>
      <pc:sldChg chg="modSp add mod ord modAnim">
        <pc:chgData name="Cllr Marie GOLDMAN" userId="f9dcc6d3-ed9d-449c-a905-519c1b3b0331" providerId="ADAL" clId="{4229215C-B970-47AA-9A29-7F8D88FE3350}" dt="2022-09-26T09:46:18.367" v="1922" actId="1076"/>
        <pc:sldMkLst>
          <pc:docMk/>
          <pc:sldMk cId="688867121" sldId="260"/>
        </pc:sldMkLst>
        <pc:spChg chg="mod">
          <ac:chgData name="Cllr Marie GOLDMAN" userId="f9dcc6d3-ed9d-449c-a905-519c1b3b0331" providerId="ADAL" clId="{4229215C-B970-47AA-9A29-7F8D88FE3350}" dt="2022-09-26T09:16:01.498" v="222" actId="20577"/>
          <ac:spMkLst>
            <pc:docMk/>
            <pc:sldMk cId="688867121" sldId="260"/>
            <ac:spMk id="3" creationId="{CF77B1A4-9A39-5812-01BC-63AA45A0ABA1}"/>
          </ac:spMkLst>
        </pc:spChg>
        <pc:spChg chg="mod">
          <ac:chgData name="Cllr Marie GOLDMAN" userId="f9dcc6d3-ed9d-449c-a905-519c1b3b0331" providerId="ADAL" clId="{4229215C-B970-47AA-9A29-7F8D88FE3350}" dt="2022-09-26T09:15:34.059" v="193" actId="20577"/>
          <ac:spMkLst>
            <pc:docMk/>
            <pc:sldMk cId="688867121" sldId="260"/>
            <ac:spMk id="4" creationId="{04DE1C23-6604-EA91-A4E9-C689EC6D9E13}"/>
          </ac:spMkLst>
        </pc:spChg>
        <pc:spChg chg="mod">
          <ac:chgData name="Cllr Marie GOLDMAN" userId="f9dcc6d3-ed9d-449c-a905-519c1b3b0331" providerId="ADAL" clId="{4229215C-B970-47AA-9A29-7F8D88FE3350}" dt="2022-09-26T09:46:18.367" v="1922" actId="1076"/>
          <ac:spMkLst>
            <pc:docMk/>
            <pc:sldMk cId="688867121" sldId="260"/>
            <ac:spMk id="5" creationId="{DECA6766-54AD-623B-DA85-EF7830F6AC34}"/>
          </ac:spMkLst>
        </pc:spChg>
      </pc:sldChg>
      <pc:sldChg chg="modSp add mod ord modAnim">
        <pc:chgData name="Cllr Marie GOLDMAN" userId="f9dcc6d3-ed9d-449c-a905-519c1b3b0331" providerId="ADAL" clId="{4229215C-B970-47AA-9A29-7F8D88FE3350}" dt="2022-09-26T09:25:14.604" v="1055" actId="1076"/>
        <pc:sldMkLst>
          <pc:docMk/>
          <pc:sldMk cId="1527693068" sldId="261"/>
        </pc:sldMkLst>
        <pc:spChg chg="mod">
          <ac:chgData name="Cllr Marie GOLDMAN" userId="f9dcc6d3-ed9d-449c-a905-519c1b3b0331" providerId="ADAL" clId="{4229215C-B970-47AA-9A29-7F8D88FE3350}" dt="2022-09-26T09:23:29.797" v="856" actId="20577"/>
          <ac:spMkLst>
            <pc:docMk/>
            <pc:sldMk cId="1527693068" sldId="261"/>
            <ac:spMk id="8" creationId="{6927EB32-4297-CD3D-BD15-242E697C8A12}"/>
          </ac:spMkLst>
        </pc:spChg>
        <pc:spChg chg="mod">
          <ac:chgData name="Cllr Marie GOLDMAN" userId="f9dcc6d3-ed9d-449c-a905-519c1b3b0331" providerId="ADAL" clId="{4229215C-B970-47AA-9A29-7F8D88FE3350}" dt="2022-09-26T09:23:34.620" v="871" actId="20577"/>
          <ac:spMkLst>
            <pc:docMk/>
            <pc:sldMk cId="1527693068" sldId="261"/>
            <ac:spMk id="9" creationId="{3EA84824-8200-02DD-CAB7-2600BB66AFFB}"/>
          </ac:spMkLst>
        </pc:spChg>
        <pc:spChg chg="mod">
          <ac:chgData name="Cllr Marie GOLDMAN" userId="f9dcc6d3-ed9d-449c-a905-519c1b3b0331" providerId="ADAL" clId="{4229215C-B970-47AA-9A29-7F8D88FE3350}" dt="2022-09-26T09:25:14.604" v="1055" actId="1076"/>
          <ac:spMkLst>
            <pc:docMk/>
            <pc:sldMk cId="1527693068" sldId="261"/>
            <ac:spMk id="11" creationId="{FA644A87-EC80-E6C8-5454-B2D4B7549BAE}"/>
          </ac:spMkLst>
        </pc:spChg>
      </pc:sldChg>
      <pc:sldChg chg="modSp add mod ord modAnim">
        <pc:chgData name="Cllr Marie GOLDMAN" userId="f9dcc6d3-ed9d-449c-a905-519c1b3b0331" providerId="ADAL" clId="{4229215C-B970-47AA-9A29-7F8D88FE3350}" dt="2022-09-26T09:27:26.492" v="1386" actId="20577"/>
        <pc:sldMkLst>
          <pc:docMk/>
          <pc:sldMk cId="1487975328" sldId="262"/>
        </pc:sldMkLst>
        <pc:spChg chg="mod">
          <ac:chgData name="Cllr Marie GOLDMAN" userId="f9dcc6d3-ed9d-449c-a905-519c1b3b0331" providerId="ADAL" clId="{4229215C-B970-47AA-9A29-7F8D88FE3350}" dt="2022-09-26T09:25:38.068" v="1076" actId="20577"/>
          <ac:spMkLst>
            <pc:docMk/>
            <pc:sldMk cId="1487975328" sldId="262"/>
            <ac:spMk id="3" creationId="{CF77B1A4-9A39-5812-01BC-63AA45A0ABA1}"/>
          </ac:spMkLst>
        </pc:spChg>
        <pc:spChg chg="mod">
          <ac:chgData name="Cllr Marie GOLDMAN" userId="f9dcc6d3-ed9d-449c-a905-519c1b3b0331" providerId="ADAL" clId="{4229215C-B970-47AA-9A29-7F8D88FE3350}" dt="2022-09-26T09:25:43.652" v="1091" actId="20577"/>
          <ac:spMkLst>
            <pc:docMk/>
            <pc:sldMk cId="1487975328" sldId="262"/>
            <ac:spMk id="4" creationId="{04DE1C23-6604-EA91-A4E9-C689EC6D9E13}"/>
          </ac:spMkLst>
        </pc:spChg>
        <pc:spChg chg="mod">
          <ac:chgData name="Cllr Marie GOLDMAN" userId="f9dcc6d3-ed9d-449c-a905-519c1b3b0331" providerId="ADAL" clId="{4229215C-B970-47AA-9A29-7F8D88FE3350}" dt="2022-09-26T09:27:26.492" v="1386" actId="20577"/>
          <ac:spMkLst>
            <pc:docMk/>
            <pc:sldMk cId="1487975328" sldId="262"/>
            <ac:spMk id="5" creationId="{DECA6766-54AD-623B-DA85-EF7830F6AC34}"/>
          </ac:spMkLst>
        </pc:spChg>
      </pc:sldChg>
      <pc:sldChg chg="modSp add mod ord modAnim">
        <pc:chgData name="Cllr Marie GOLDMAN" userId="f9dcc6d3-ed9d-449c-a905-519c1b3b0331" providerId="ADAL" clId="{4229215C-B970-47AA-9A29-7F8D88FE3350}" dt="2022-09-26T09:36:27.464" v="1907" actId="1076"/>
        <pc:sldMkLst>
          <pc:docMk/>
          <pc:sldMk cId="1570992643" sldId="263"/>
        </pc:sldMkLst>
        <pc:spChg chg="mod">
          <ac:chgData name="Cllr Marie GOLDMAN" userId="f9dcc6d3-ed9d-449c-a905-519c1b3b0331" providerId="ADAL" clId="{4229215C-B970-47AA-9A29-7F8D88FE3350}" dt="2022-09-26T09:30:36.003" v="1402" actId="20577"/>
          <ac:spMkLst>
            <pc:docMk/>
            <pc:sldMk cId="1570992643" sldId="263"/>
            <ac:spMk id="8" creationId="{6927EB32-4297-CD3D-BD15-242E697C8A12}"/>
          </ac:spMkLst>
        </pc:spChg>
        <pc:spChg chg="mod">
          <ac:chgData name="Cllr Marie GOLDMAN" userId="f9dcc6d3-ed9d-449c-a905-519c1b3b0331" providerId="ADAL" clId="{4229215C-B970-47AA-9A29-7F8D88FE3350}" dt="2022-09-26T09:30:40.921" v="1414" actId="20577"/>
          <ac:spMkLst>
            <pc:docMk/>
            <pc:sldMk cId="1570992643" sldId="263"/>
            <ac:spMk id="9" creationId="{3EA84824-8200-02DD-CAB7-2600BB66AFFB}"/>
          </ac:spMkLst>
        </pc:spChg>
        <pc:spChg chg="mod">
          <ac:chgData name="Cllr Marie GOLDMAN" userId="f9dcc6d3-ed9d-449c-a905-519c1b3b0331" providerId="ADAL" clId="{4229215C-B970-47AA-9A29-7F8D88FE3350}" dt="2022-09-26T09:36:27.464" v="1907" actId="1076"/>
          <ac:spMkLst>
            <pc:docMk/>
            <pc:sldMk cId="1570992643" sldId="263"/>
            <ac:spMk id="11" creationId="{FA644A87-EC80-E6C8-5454-B2D4B7549BAE}"/>
          </ac:spMkLst>
        </pc:spChg>
      </pc:sldChg>
      <pc:sldChg chg="modSp new mod">
        <pc:chgData name="Cllr Marie GOLDMAN" userId="f9dcc6d3-ed9d-449c-a905-519c1b3b0331" providerId="ADAL" clId="{4229215C-B970-47AA-9A29-7F8D88FE3350}" dt="2022-09-26T09:42:56.826" v="1919" actId="14100"/>
        <pc:sldMkLst>
          <pc:docMk/>
          <pc:sldMk cId="3822375678" sldId="264"/>
        </pc:sldMkLst>
        <pc:spChg chg="mod">
          <ac:chgData name="Cllr Marie GOLDMAN" userId="f9dcc6d3-ed9d-449c-a905-519c1b3b0331" providerId="ADAL" clId="{4229215C-B970-47AA-9A29-7F8D88FE3350}" dt="2022-09-26T09:41:41.520" v="1914" actId="20577"/>
          <ac:spMkLst>
            <pc:docMk/>
            <pc:sldMk cId="3822375678" sldId="264"/>
            <ac:spMk id="3" creationId="{D03C8947-4F41-DB0B-8AFD-959539E6E13A}"/>
          </ac:spMkLst>
        </pc:spChg>
        <pc:spChg chg="mod">
          <ac:chgData name="Cllr Marie GOLDMAN" userId="f9dcc6d3-ed9d-449c-a905-519c1b3b0331" providerId="ADAL" clId="{4229215C-B970-47AA-9A29-7F8D88FE3350}" dt="2022-09-26T09:42:56.826" v="1919" actId="14100"/>
          <ac:spMkLst>
            <pc:docMk/>
            <pc:sldMk cId="3822375678" sldId="264"/>
            <ac:spMk id="4" creationId="{1D079206-AD1A-925A-E642-90A308F39435}"/>
          </ac:spMkLst>
        </pc:spChg>
      </pc:sldChg>
      <pc:sldChg chg="addSp delSp modSp new mod modClrScheme chgLayout">
        <pc:chgData name="Cllr Marie GOLDMAN" userId="f9dcc6d3-ed9d-449c-a905-519c1b3b0331" providerId="ADAL" clId="{4229215C-B970-47AA-9A29-7F8D88FE3350}" dt="2022-09-26T09:51:22.868" v="1937" actId="962"/>
        <pc:sldMkLst>
          <pc:docMk/>
          <pc:sldMk cId="3751962517" sldId="265"/>
        </pc:sldMkLst>
        <pc:spChg chg="del mod ord">
          <ac:chgData name="Cllr Marie GOLDMAN" userId="f9dcc6d3-ed9d-449c-a905-519c1b3b0331" providerId="ADAL" clId="{4229215C-B970-47AA-9A29-7F8D88FE3350}" dt="2022-09-26T09:49:27.027" v="1924" actId="700"/>
          <ac:spMkLst>
            <pc:docMk/>
            <pc:sldMk cId="3751962517" sldId="265"/>
            <ac:spMk id="2" creationId="{50162F29-55E4-C74F-0231-7C9CEA98415B}"/>
          </ac:spMkLst>
        </pc:spChg>
        <pc:spChg chg="del mod ord">
          <ac:chgData name="Cllr Marie GOLDMAN" userId="f9dcc6d3-ed9d-449c-a905-519c1b3b0331" providerId="ADAL" clId="{4229215C-B970-47AA-9A29-7F8D88FE3350}" dt="2022-09-26T09:49:27.027" v="1924" actId="700"/>
          <ac:spMkLst>
            <pc:docMk/>
            <pc:sldMk cId="3751962517" sldId="265"/>
            <ac:spMk id="3" creationId="{A7DC42DA-3832-40C0-F569-2E26D63FBC48}"/>
          </ac:spMkLst>
        </pc:spChg>
        <pc:spChg chg="del mod ord">
          <ac:chgData name="Cllr Marie GOLDMAN" userId="f9dcc6d3-ed9d-449c-a905-519c1b3b0331" providerId="ADAL" clId="{4229215C-B970-47AA-9A29-7F8D88FE3350}" dt="2022-09-26T09:49:27.027" v="1924" actId="700"/>
          <ac:spMkLst>
            <pc:docMk/>
            <pc:sldMk cId="3751962517" sldId="265"/>
            <ac:spMk id="4" creationId="{FA699A7F-3871-0C4C-6680-29CD9B3AE84E}"/>
          </ac:spMkLst>
        </pc:spChg>
        <pc:spChg chg="add mod ord">
          <ac:chgData name="Cllr Marie GOLDMAN" userId="f9dcc6d3-ed9d-449c-a905-519c1b3b0331" providerId="ADAL" clId="{4229215C-B970-47AA-9A29-7F8D88FE3350}" dt="2022-09-26T09:49:30.542" v="1934" actId="20577"/>
          <ac:spMkLst>
            <pc:docMk/>
            <pc:sldMk cId="3751962517" sldId="265"/>
            <ac:spMk id="5" creationId="{46AC652D-A945-0791-788A-A7FCDD608DCE}"/>
          </ac:spMkLst>
        </pc:spChg>
        <pc:spChg chg="add mod ord">
          <ac:chgData name="Cllr Marie GOLDMAN" userId="f9dcc6d3-ed9d-449c-a905-519c1b3b0331" providerId="ADAL" clId="{4229215C-B970-47AA-9A29-7F8D88FE3350}" dt="2022-09-26T09:49:27.027" v="1924" actId="700"/>
          <ac:spMkLst>
            <pc:docMk/>
            <pc:sldMk cId="3751962517" sldId="265"/>
            <ac:spMk id="6" creationId="{A2DB88B1-8535-87CB-F23F-FB8F6F216092}"/>
          </ac:spMkLst>
        </pc:spChg>
        <pc:spChg chg="add del mod ord">
          <ac:chgData name="Cllr Marie GOLDMAN" userId="f9dcc6d3-ed9d-449c-a905-519c1b3b0331" providerId="ADAL" clId="{4229215C-B970-47AA-9A29-7F8D88FE3350}" dt="2022-09-26T09:51:21.338" v="1935" actId="931"/>
          <ac:spMkLst>
            <pc:docMk/>
            <pc:sldMk cId="3751962517" sldId="265"/>
            <ac:spMk id="7" creationId="{783B9B7A-5944-A564-B034-55A7A6A651C2}"/>
          </ac:spMkLst>
        </pc:spChg>
        <pc:picChg chg="add mod">
          <ac:chgData name="Cllr Marie GOLDMAN" userId="f9dcc6d3-ed9d-449c-a905-519c1b3b0331" providerId="ADAL" clId="{4229215C-B970-47AA-9A29-7F8D88FE3350}" dt="2022-09-26T09:51:22.868" v="1937" actId="962"/>
          <ac:picMkLst>
            <pc:docMk/>
            <pc:sldMk cId="3751962517" sldId="265"/>
            <ac:picMk id="9" creationId="{4D77B9A9-A600-A7F3-E4A8-5D62913CAFF5}"/>
          </ac:picMkLst>
        </pc:picChg>
      </pc:sldChg>
    </pc:docChg>
  </pc:docChgLst>
  <pc:docChgLst>
    <pc:chgData name="Cllr Marie GOLDMAN" userId="f9dcc6d3-ed9d-449c-a905-519c1b3b0331" providerId="ADAL" clId="{F89B9653-CD6C-4395-A482-535C54EADE2D}"/>
    <pc:docChg chg="modSld sldOrd">
      <pc:chgData name="Cllr Marie GOLDMAN" userId="f9dcc6d3-ed9d-449c-a905-519c1b3b0331" providerId="ADAL" clId="{F89B9653-CD6C-4395-A482-535C54EADE2D}" dt="2023-10-16T18:38:22.959" v="23" actId="931"/>
      <pc:docMkLst>
        <pc:docMk/>
      </pc:docMkLst>
      <pc:sldChg chg="delSp modSp modAnim">
        <pc:chgData name="Cllr Marie GOLDMAN" userId="f9dcc6d3-ed9d-449c-a905-519c1b3b0331" providerId="ADAL" clId="{F89B9653-CD6C-4395-A482-535C54EADE2D}" dt="2023-10-16T17:17:05.587" v="1"/>
        <pc:sldMkLst>
          <pc:docMk/>
          <pc:sldMk cId="1164417560" sldId="257"/>
        </pc:sldMkLst>
        <pc:spChg chg="del mod">
          <ac:chgData name="Cllr Marie GOLDMAN" userId="f9dcc6d3-ed9d-449c-a905-519c1b3b0331" providerId="ADAL" clId="{F89B9653-CD6C-4395-A482-535C54EADE2D}" dt="2023-10-16T17:17:05.587" v="1"/>
          <ac:spMkLst>
            <pc:docMk/>
            <pc:sldMk cId="1164417560" sldId="257"/>
            <ac:spMk id="5" creationId="{DECA6766-54AD-623B-DA85-EF7830F6AC34}"/>
          </ac:spMkLst>
        </pc:spChg>
      </pc:sldChg>
      <pc:sldChg chg="delSp modSp modAnim">
        <pc:chgData name="Cllr Marie GOLDMAN" userId="f9dcc6d3-ed9d-449c-a905-519c1b3b0331" providerId="ADAL" clId="{F89B9653-CD6C-4395-A482-535C54EADE2D}" dt="2023-10-16T17:17:12.194" v="3"/>
        <pc:sldMkLst>
          <pc:docMk/>
          <pc:sldMk cId="2170410368" sldId="259"/>
        </pc:sldMkLst>
        <pc:spChg chg="del mod">
          <ac:chgData name="Cllr Marie GOLDMAN" userId="f9dcc6d3-ed9d-449c-a905-519c1b3b0331" providerId="ADAL" clId="{F89B9653-CD6C-4395-A482-535C54EADE2D}" dt="2023-10-16T17:17:12.194" v="3"/>
          <ac:spMkLst>
            <pc:docMk/>
            <pc:sldMk cId="2170410368" sldId="259"/>
            <ac:spMk id="11" creationId="{FA644A87-EC80-E6C8-5454-B2D4B7549BAE}"/>
          </ac:spMkLst>
        </pc:spChg>
      </pc:sldChg>
      <pc:sldChg chg="delSp modSp modAnim">
        <pc:chgData name="Cllr Marie GOLDMAN" userId="f9dcc6d3-ed9d-449c-a905-519c1b3b0331" providerId="ADAL" clId="{F89B9653-CD6C-4395-A482-535C54EADE2D}" dt="2023-10-16T17:17:21.827" v="5"/>
        <pc:sldMkLst>
          <pc:docMk/>
          <pc:sldMk cId="688867121" sldId="260"/>
        </pc:sldMkLst>
        <pc:spChg chg="del mod">
          <ac:chgData name="Cllr Marie GOLDMAN" userId="f9dcc6d3-ed9d-449c-a905-519c1b3b0331" providerId="ADAL" clId="{F89B9653-CD6C-4395-A482-535C54EADE2D}" dt="2023-10-16T17:17:21.827" v="5"/>
          <ac:spMkLst>
            <pc:docMk/>
            <pc:sldMk cId="688867121" sldId="260"/>
            <ac:spMk id="5" creationId="{DECA6766-54AD-623B-DA85-EF7830F6AC34}"/>
          </ac:spMkLst>
        </pc:spChg>
      </pc:sldChg>
      <pc:sldChg chg="delSp modSp modAnim">
        <pc:chgData name="Cllr Marie GOLDMAN" userId="f9dcc6d3-ed9d-449c-a905-519c1b3b0331" providerId="ADAL" clId="{F89B9653-CD6C-4395-A482-535C54EADE2D}" dt="2023-10-16T17:17:35.811" v="7"/>
        <pc:sldMkLst>
          <pc:docMk/>
          <pc:sldMk cId="1527693068" sldId="261"/>
        </pc:sldMkLst>
        <pc:spChg chg="del mod">
          <ac:chgData name="Cllr Marie GOLDMAN" userId="f9dcc6d3-ed9d-449c-a905-519c1b3b0331" providerId="ADAL" clId="{F89B9653-CD6C-4395-A482-535C54EADE2D}" dt="2023-10-16T17:17:35.811" v="7"/>
          <ac:spMkLst>
            <pc:docMk/>
            <pc:sldMk cId="1527693068" sldId="261"/>
            <ac:spMk id="11" creationId="{FA644A87-EC80-E6C8-5454-B2D4B7549BAE}"/>
          </ac:spMkLst>
        </pc:spChg>
      </pc:sldChg>
      <pc:sldChg chg="delSp modSp ord modAnim">
        <pc:chgData name="Cllr Marie GOLDMAN" userId="f9dcc6d3-ed9d-449c-a905-519c1b3b0331" providerId="ADAL" clId="{F89B9653-CD6C-4395-A482-535C54EADE2D}" dt="2023-10-16T18:36:30.520" v="22"/>
        <pc:sldMkLst>
          <pc:docMk/>
          <pc:sldMk cId="1487975328" sldId="262"/>
        </pc:sldMkLst>
        <pc:spChg chg="del mod">
          <ac:chgData name="Cllr Marie GOLDMAN" userId="f9dcc6d3-ed9d-449c-a905-519c1b3b0331" providerId="ADAL" clId="{F89B9653-CD6C-4395-A482-535C54EADE2D}" dt="2023-10-16T17:17:41.422" v="9"/>
          <ac:spMkLst>
            <pc:docMk/>
            <pc:sldMk cId="1487975328" sldId="262"/>
            <ac:spMk id="5" creationId="{DECA6766-54AD-623B-DA85-EF7830F6AC34}"/>
          </ac:spMkLst>
        </pc:spChg>
      </pc:sldChg>
      <pc:sldChg chg="addSp delSp modSp modAnim">
        <pc:chgData name="Cllr Marie GOLDMAN" userId="f9dcc6d3-ed9d-449c-a905-519c1b3b0331" providerId="ADAL" clId="{F89B9653-CD6C-4395-A482-535C54EADE2D}" dt="2023-10-16T17:20:44.113" v="14"/>
        <pc:sldMkLst>
          <pc:docMk/>
          <pc:sldMk cId="1570992643" sldId="263"/>
        </pc:sldMkLst>
        <pc:spChg chg="add del">
          <ac:chgData name="Cllr Marie GOLDMAN" userId="f9dcc6d3-ed9d-449c-a905-519c1b3b0331" providerId="ADAL" clId="{F89B9653-CD6C-4395-A482-535C54EADE2D}" dt="2023-10-16T17:20:32.289" v="13"/>
          <ac:spMkLst>
            <pc:docMk/>
            <pc:sldMk cId="1570992643" sldId="263"/>
            <ac:spMk id="3" creationId="{7941B640-64F0-F4ED-6856-5FF76E8525AD}"/>
          </ac:spMkLst>
        </pc:spChg>
        <pc:spChg chg="mod">
          <ac:chgData name="Cllr Marie GOLDMAN" userId="f9dcc6d3-ed9d-449c-a905-519c1b3b0331" providerId="ADAL" clId="{F89B9653-CD6C-4395-A482-535C54EADE2D}" dt="2023-10-16T17:20:44.113" v="14"/>
          <ac:spMkLst>
            <pc:docMk/>
            <pc:sldMk cId="1570992643" sldId="263"/>
            <ac:spMk id="10" creationId="{8F8E87BD-7428-27CA-F254-A6D099E0D7FE}"/>
          </ac:spMkLst>
        </pc:spChg>
        <pc:spChg chg="del mod">
          <ac:chgData name="Cllr Marie GOLDMAN" userId="f9dcc6d3-ed9d-449c-a905-519c1b3b0331" providerId="ADAL" clId="{F89B9653-CD6C-4395-A482-535C54EADE2D}" dt="2023-10-16T17:17:49.087" v="11"/>
          <ac:spMkLst>
            <pc:docMk/>
            <pc:sldMk cId="1570992643" sldId="263"/>
            <ac:spMk id="11" creationId="{FA644A87-EC80-E6C8-5454-B2D4B7549BAE}"/>
          </ac:spMkLst>
        </pc:spChg>
        <pc:graphicFrameChg chg="add del mod">
          <ac:chgData name="Cllr Marie GOLDMAN" userId="f9dcc6d3-ed9d-449c-a905-519c1b3b0331" providerId="ADAL" clId="{F89B9653-CD6C-4395-A482-535C54EADE2D}" dt="2023-10-16T17:20:32.289" v="13"/>
          <ac:graphicFrameMkLst>
            <pc:docMk/>
            <pc:sldMk cId="1570992643" sldId="263"/>
            <ac:graphicFrameMk id="2" creationId="{D582B498-B51B-B980-9A82-C669BCC0074D}"/>
          </ac:graphicFrameMkLst>
        </pc:graphicFrameChg>
      </pc:sldChg>
      <pc:sldChg chg="addSp delSp modSp">
        <pc:chgData name="Cllr Marie GOLDMAN" userId="f9dcc6d3-ed9d-449c-a905-519c1b3b0331" providerId="ADAL" clId="{F89B9653-CD6C-4395-A482-535C54EADE2D}" dt="2023-10-16T18:38:22.959" v="23" actId="931"/>
        <pc:sldMkLst>
          <pc:docMk/>
          <pc:sldMk cId="3822375678" sldId="264"/>
        </pc:sldMkLst>
        <pc:spChg chg="del">
          <ac:chgData name="Cllr Marie GOLDMAN" userId="f9dcc6d3-ed9d-449c-a905-519c1b3b0331" providerId="ADAL" clId="{F89B9653-CD6C-4395-A482-535C54EADE2D}" dt="2023-10-16T18:38:22.959" v="23" actId="931"/>
          <ac:spMkLst>
            <pc:docMk/>
            <pc:sldMk cId="3822375678" sldId="264"/>
            <ac:spMk id="2" creationId="{519697DA-534A-766E-4288-4DAD2BF661CF}"/>
          </ac:spMkLst>
        </pc:spChg>
        <pc:picChg chg="add mod">
          <ac:chgData name="Cllr Marie GOLDMAN" userId="f9dcc6d3-ed9d-449c-a905-519c1b3b0331" providerId="ADAL" clId="{F89B9653-CD6C-4395-A482-535C54EADE2D}" dt="2023-10-16T18:38:22.959" v="23" actId="931"/>
          <ac:picMkLst>
            <pc:docMk/>
            <pc:sldMk cId="3822375678" sldId="264"/>
            <ac:picMk id="6" creationId="{CDC09E4B-5702-FFA6-DFC2-D519A4566F78}"/>
          </ac:picMkLst>
        </pc:picChg>
      </pc:sldChg>
      <pc:sldChg chg="addSp modSp">
        <pc:chgData name="Cllr Marie GOLDMAN" userId="f9dcc6d3-ed9d-449c-a905-519c1b3b0331" providerId="ADAL" clId="{F89B9653-CD6C-4395-A482-535C54EADE2D}" dt="2023-10-16T18:07:47.681" v="18"/>
        <pc:sldMkLst>
          <pc:docMk/>
          <pc:sldMk cId="630115549" sldId="267"/>
        </pc:sldMkLst>
        <pc:graphicFrameChg chg="add mod">
          <ac:chgData name="Cllr Marie GOLDMAN" userId="f9dcc6d3-ed9d-449c-a905-519c1b3b0331" providerId="ADAL" clId="{F89B9653-CD6C-4395-A482-535C54EADE2D}" dt="2023-10-16T18:07:47.681" v="18"/>
          <ac:graphicFrameMkLst>
            <pc:docMk/>
            <pc:sldMk cId="630115549" sldId="267"/>
            <ac:graphicFrameMk id="5" creationId="{613E5314-F644-E19F-37A3-53A551573D42}"/>
          </ac:graphicFrameMkLst>
        </pc:graphicFrameChg>
      </pc:sldChg>
      <pc:sldChg chg="ord">
        <pc:chgData name="Cllr Marie GOLDMAN" userId="f9dcc6d3-ed9d-449c-a905-519c1b3b0331" providerId="ADAL" clId="{F89B9653-CD6C-4395-A482-535C54EADE2D}" dt="2023-10-16T18:36:12.770" v="20"/>
        <pc:sldMkLst>
          <pc:docMk/>
          <pc:sldMk cId="3947090230" sldId="270"/>
        </pc:sldMkLst>
      </pc:sldChg>
      <pc:sldChg chg="ord">
        <pc:chgData name="Cllr Marie GOLDMAN" userId="f9dcc6d3-ed9d-449c-a905-519c1b3b0331" providerId="ADAL" clId="{F89B9653-CD6C-4395-A482-535C54EADE2D}" dt="2023-10-16T18:36:10.438" v="19"/>
        <pc:sldMkLst>
          <pc:docMk/>
          <pc:sldMk cId="2992866761" sldId="271"/>
        </pc:sldMkLst>
      </pc:sldChg>
      <pc:sldChg chg="ord">
        <pc:chgData name="Cllr Marie GOLDMAN" userId="f9dcc6d3-ed9d-449c-a905-519c1b3b0331" providerId="ADAL" clId="{F89B9653-CD6C-4395-A482-535C54EADE2D}" dt="2023-10-16T18:36:24.820" v="21"/>
        <pc:sldMkLst>
          <pc:docMk/>
          <pc:sldMk cId="1008237175" sldId="27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21DB7E0-4B5F-F04E-ADBA-DA4529D2CC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A4C417-B2EB-EC4F-A841-8955B9B826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43FDC-82B6-3F4C-BC8A-ABC25666A84F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C16E43-905C-B943-A6E9-57A280E02F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B0C40F-E6FA-9B4C-B4FF-D82B5FBB79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68764-21C0-0647-9050-1A0DD7C8F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54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BC8E738E-3DDA-5B42-BF31-DD3EDD9F77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152070" cy="6858000"/>
          </a:xfrm>
          <a:custGeom>
            <a:avLst/>
            <a:gdLst>
              <a:gd name="connsiteX0" fmla="*/ 0 w 7152070"/>
              <a:gd name="connsiteY0" fmla="*/ 0 h 6858000"/>
              <a:gd name="connsiteX1" fmla="*/ 7152070 w 7152070"/>
              <a:gd name="connsiteY1" fmla="*/ 0 h 6858000"/>
              <a:gd name="connsiteX2" fmla="*/ 7136896 w 7152070"/>
              <a:gd name="connsiteY2" fmla="*/ 21340 h 6858000"/>
              <a:gd name="connsiteX3" fmla="*/ 6096000 w 7152070"/>
              <a:gd name="connsiteY3" fmla="*/ 3429000 h 6858000"/>
              <a:gd name="connsiteX4" fmla="*/ 7136896 w 7152070"/>
              <a:gd name="connsiteY4" fmla="*/ 6836661 h 6858000"/>
              <a:gd name="connsiteX5" fmla="*/ 7152070 w 7152070"/>
              <a:gd name="connsiteY5" fmla="*/ 6858000 h 6858000"/>
              <a:gd name="connsiteX6" fmla="*/ 0 w 71520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2070" h="6858000">
                <a:moveTo>
                  <a:pt x="0" y="0"/>
                </a:moveTo>
                <a:lnTo>
                  <a:pt x="7152070" y="0"/>
                </a:lnTo>
                <a:lnTo>
                  <a:pt x="7136896" y="21340"/>
                </a:lnTo>
                <a:cubicBezTo>
                  <a:pt x="6479728" y="994076"/>
                  <a:pt x="6096000" y="2166726"/>
                  <a:pt x="6096000" y="3429000"/>
                </a:cubicBezTo>
                <a:cubicBezTo>
                  <a:pt x="6096000" y="4691275"/>
                  <a:pt x="6479728" y="5863924"/>
                  <a:pt x="7136896" y="6836661"/>
                </a:cubicBezTo>
                <a:lnTo>
                  <a:pt x="715207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4224CBC-A2E2-EE40-9347-402E2D061293}"/>
              </a:ext>
            </a:extLst>
          </p:cNvPr>
          <p:cNvSpPr>
            <a:spLocks noChangeAspect="1"/>
          </p:cNvSpPr>
          <p:nvPr userDrawn="1"/>
        </p:nvSpPr>
        <p:spPr>
          <a:xfrm>
            <a:off x="6096000" y="-2665800"/>
            <a:ext cx="12189600" cy="1218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20A0649-D412-2E40-8833-E16AE44D7D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08999" y="5868000"/>
            <a:ext cx="2883001" cy="99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58A05E-4495-8445-92C7-91D9CCDC7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3823" y="2170818"/>
            <a:ext cx="4721375" cy="2023163"/>
          </a:xfrm>
          <a:prstGeom prst="rect">
            <a:avLst/>
          </a:prstGeom>
          <a:noFill/>
        </p:spPr>
        <p:txBody>
          <a:bodyPr vert="horz" lIns="90000" tIns="90000" rIns="90000" bIns="90000" anchor="b">
            <a:norm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2DF14D-219A-524B-AF3B-73D029AD2F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3824" y="4212238"/>
            <a:ext cx="4721374" cy="1655762"/>
          </a:xfrm>
        </p:spPr>
        <p:txBody>
          <a:bodyPr lIns="90000" tIns="90000" rIns="90000" bIns="90000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65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- 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3A6E4-E0E5-C849-92C3-C16B4E865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2205000" y="-2205000"/>
            <a:ext cx="990000" cy="5400000"/>
          </a:xfrm>
          <a:prstGeom prst="round1Rect">
            <a:avLst>
              <a:gd name="adj" fmla="val 50000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lIns="540000" tIns="540000" rIns="360000" bIns="540000"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C3C2AA13-36CE-FF41-A413-B653D2748B2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96800" y="1486800"/>
            <a:ext cx="11198397" cy="3889872"/>
          </a:xfrm>
          <a:prstGeom prst="round2DiagRect">
            <a:avLst/>
          </a:prstGeom>
          <a:noFill/>
          <a:ln w="76200">
            <a:solidFill>
              <a:schemeClr val="bg1"/>
            </a:solidFill>
          </a:ln>
        </p:spPr>
        <p:txBody>
          <a:bodyPr vert="horz"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142F249-BF7D-BA4F-ACAB-FDA9BAF19C8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96800" y="5550736"/>
            <a:ext cx="5400000" cy="295291"/>
          </a:xfrm>
        </p:spPr>
        <p:txBody>
          <a:bodyPr numCol="1">
            <a:noAutofit/>
          </a:bodyPr>
          <a:lstStyle>
            <a:lvl1pPr marL="0" indent="0">
              <a:spcAft>
                <a:spcPts val="1800"/>
              </a:spcAft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1257300" indent="-342900">
              <a:buFont typeface="Arial" panose="020B0604020202020204" pitchFamily="34" charset="0"/>
              <a:buChar char="•"/>
              <a:defRPr sz="1600"/>
            </a:lvl3pPr>
            <a:lvl4pPr marL="1657350" indent="-285750">
              <a:buFont typeface="Arial" panose="020B0604020202020204" pitchFamily="34" charset="0"/>
              <a:buChar char="•"/>
              <a:defRPr sz="1400"/>
            </a:lvl4pPr>
            <a:lvl5pPr marL="2114550" indent="-285750">
              <a:buFont typeface="Arial" panose="020B0604020202020204" pitchFamily="34" charset="0"/>
              <a:buChar char="•"/>
              <a:defRPr sz="1200" i="0" u="none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108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17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- 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16344D8-FE94-E445-99F1-4441047C185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96800" y="5550736"/>
            <a:ext cx="3236400" cy="295291"/>
          </a:xfrm>
        </p:spPr>
        <p:txBody>
          <a:bodyPr numCol="1">
            <a:noAutofit/>
          </a:bodyPr>
          <a:lstStyle>
            <a:lvl1pPr marL="0" indent="0">
              <a:spcAft>
                <a:spcPts val="1800"/>
              </a:spcAft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1257300" indent="-342900">
              <a:buFont typeface="Arial" panose="020B0604020202020204" pitchFamily="34" charset="0"/>
              <a:buChar char="•"/>
              <a:defRPr sz="1600"/>
            </a:lvl3pPr>
            <a:lvl4pPr marL="1657350" indent="-285750">
              <a:buFont typeface="Arial" panose="020B0604020202020204" pitchFamily="34" charset="0"/>
              <a:buChar char="•"/>
              <a:defRPr sz="1400"/>
            </a:lvl4pPr>
            <a:lvl5pPr marL="2114550" indent="-285750">
              <a:buFont typeface="Arial" panose="020B0604020202020204" pitchFamily="34" charset="0"/>
              <a:buChar char="•"/>
              <a:defRPr sz="1200" i="0" u="none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43291AA-1C71-B549-8637-6F586FC7888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981600" y="5550736"/>
            <a:ext cx="3484801" cy="295291"/>
          </a:xfrm>
        </p:spPr>
        <p:txBody>
          <a:bodyPr numCol="1">
            <a:noAutofit/>
          </a:bodyPr>
          <a:lstStyle>
            <a:lvl1pPr marL="0" indent="0">
              <a:spcAft>
                <a:spcPts val="1800"/>
              </a:spcAft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1257300" indent="-342900">
              <a:buFont typeface="Arial" panose="020B0604020202020204" pitchFamily="34" charset="0"/>
              <a:buChar char="•"/>
              <a:defRPr sz="1600"/>
            </a:lvl3pPr>
            <a:lvl4pPr marL="1657350" indent="-285750">
              <a:buFont typeface="Arial" panose="020B0604020202020204" pitchFamily="34" charset="0"/>
              <a:buChar char="•"/>
              <a:defRPr sz="1400"/>
            </a:lvl4pPr>
            <a:lvl5pPr marL="2114550" indent="-285750">
              <a:buFont typeface="Arial" panose="020B0604020202020204" pitchFamily="34" charset="0"/>
              <a:buChar char="•"/>
              <a:defRPr sz="1200" i="0" u="none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9DE4C68-135D-334F-99A5-7E4E95F07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2205000" y="-2205000"/>
            <a:ext cx="990000" cy="5400000"/>
          </a:xfrm>
          <a:prstGeom prst="round1Rect">
            <a:avLst>
              <a:gd name="adj" fmla="val 50000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lIns="540000" tIns="540000" rIns="360000" bIns="540000"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F0312A1E-B4BB-3349-8E3C-30D0BD7DC53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96800" y="1486801"/>
            <a:ext cx="3642980" cy="3906000"/>
          </a:xfrm>
          <a:custGeom>
            <a:avLst/>
            <a:gdLst>
              <a:gd name="connsiteX0" fmla="*/ 0 w 3642980"/>
              <a:gd name="connsiteY0" fmla="*/ 0 h 3906000"/>
              <a:gd name="connsiteX1" fmla="*/ 3642980 w 3642980"/>
              <a:gd name="connsiteY1" fmla="*/ 0 h 3906000"/>
              <a:gd name="connsiteX2" fmla="*/ 3606231 w 3642980"/>
              <a:gd name="connsiteY2" fmla="*/ 93203 h 3906000"/>
              <a:gd name="connsiteX3" fmla="*/ 3236400 w 3642980"/>
              <a:gd name="connsiteY3" fmla="*/ 2188799 h 3906000"/>
              <a:gd name="connsiteX4" fmla="*/ 3428281 w 3642980"/>
              <a:gd name="connsiteY4" fmla="*/ 3711985 h 3906000"/>
              <a:gd name="connsiteX5" fmla="*/ 3483375 w 3642980"/>
              <a:gd name="connsiteY5" fmla="*/ 3906000 h 3906000"/>
              <a:gd name="connsiteX6" fmla="*/ 0 w 3642980"/>
              <a:gd name="connsiteY6" fmla="*/ 3906000 h 390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42980" h="3906000">
                <a:moveTo>
                  <a:pt x="0" y="0"/>
                </a:moveTo>
                <a:lnTo>
                  <a:pt x="3642980" y="0"/>
                </a:lnTo>
                <a:lnTo>
                  <a:pt x="3606231" y="93203"/>
                </a:lnTo>
                <a:cubicBezTo>
                  <a:pt x="3366975" y="746643"/>
                  <a:pt x="3236400" y="1452472"/>
                  <a:pt x="3236400" y="2188799"/>
                </a:cubicBezTo>
                <a:cubicBezTo>
                  <a:pt x="3236400" y="2714747"/>
                  <a:pt x="3303020" y="3225135"/>
                  <a:pt x="3428281" y="3711985"/>
                </a:cubicBezTo>
                <a:lnTo>
                  <a:pt x="3483375" y="3906000"/>
                </a:lnTo>
                <a:lnTo>
                  <a:pt x="0" y="3906000"/>
                </a:ln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3EDF7B2-2A6E-5C46-B91F-98360F96076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698230" y="1486739"/>
            <a:ext cx="8996969" cy="3906000"/>
          </a:xfrm>
          <a:custGeom>
            <a:avLst/>
            <a:gdLst>
              <a:gd name="connsiteX0" fmla="*/ 0 w 8996969"/>
              <a:gd name="connsiteY0" fmla="*/ 0 h 3906000"/>
              <a:gd name="connsiteX1" fmla="*/ 8996969 w 8996969"/>
              <a:gd name="connsiteY1" fmla="*/ 0 h 3906000"/>
              <a:gd name="connsiteX2" fmla="*/ 8996969 w 8996969"/>
              <a:gd name="connsiteY2" fmla="*/ 3906000 h 3906000"/>
              <a:gd name="connsiteX3" fmla="*/ 1281928 w 8996969"/>
              <a:gd name="connsiteY3" fmla="*/ 3906000 h 3906000"/>
              <a:gd name="connsiteX4" fmla="*/ 1226851 w 8996969"/>
              <a:gd name="connsiteY4" fmla="*/ 3712047 h 3906000"/>
              <a:gd name="connsiteX5" fmla="*/ 1034970 w 8996969"/>
              <a:gd name="connsiteY5" fmla="*/ 2188861 h 3906000"/>
              <a:gd name="connsiteX6" fmla="*/ 1404801 w 8996969"/>
              <a:gd name="connsiteY6" fmla="*/ 93265 h 3906000"/>
              <a:gd name="connsiteX7" fmla="*/ 1441550 w 8996969"/>
              <a:gd name="connsiteY7" fmla="*/ 62 h 3906000"/>
              <a:gd name="connsiteX8" fmla="*/ 0 w 8996969"/>
              <a:gd name="connsiteY8" fmla="*/ 62 h 390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96969" h="3906000">
                <a:moveTo>
                  <a:pt x="0" y="0"/>
                </a:moveTo>
                <a:lnTo>
                  <a:pt x="8996969" y="0"/>
                </a:lnTo>
                <a:lnTo>
                  <a:pt x="8996969" y="3906000"/>
                </a:lnTo>
                <a:lnTo>
                  <a:pt x="1281928" y="3906000"/>
                </a:lnTo>
                <a:lnTo>
                  <a:pt x="1226851" y="3712047"/>
                </a:lnTo>
                <a:cubicBezTo>
                  <a:pt x="1101590" y="3225197"/>
                  <a:pt x="1034970" y="2714809"/>
                  <a:pt x="1034970" y="2188861"/>
                </a:cubicBezTo>
                <a:cubicBezTo>
                  <a:pt x="1034970" y="1452534"/>
                  <a:pt x="1165545" y="746705"/>
                  <a:pt x="1404801" y="93265"/>
                </a:cubicBezTo>
                <a:lnTo>
                  <a:pt x="1441550" y="62"/>
                </a:lnTo>
                <a:lnTo>
                  <a:pt x="0" y="62"/>
                </a:ln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29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- 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16344D8-FE94-E445-99F1-4441047C185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96800" y="5550736"/>
            <a:ext cx="3236400" cy="295291"/>
          </a:xfrm>
        </p:spPr>
        <p:txBody>
          <a:bodyPr numCol="1">
            <a:noAutofit/>
          </a:bodyPr>
          <a:lstStyle>
            <a:lvl1pPr marL="0" indent="0">
              <a:spcAft>
                <a:spcPts val="1800"/>
              </a:spcAft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1257300" indent="-342900">
              <a:buFont typeface="Arial" panose="020B0604020202020204" pitchFamily="34" charset="0"/>
              <a:buChar char="•"/>
              <a:defRPr sz="1600"/>
            </a:lvl3pPr>
            <a:lvl4pPr marL="1657350" indent="-285750">
              <a:buFont typeface="Arial" panose="020B0604020202020204" pitchFamily="34" charset="0"/>
              <a:buChar char="•"/>
              <a:defRPr sz="1400"/>
            </a:lvl4pPr>
            <a:lvl5pPr marL="2114550" indent="-285750">
              <a:buFont typeface="Arial" panose="020B0604020202020204" pitchFamily="34" charset="0"/>
              <a:buChar char="•"/>
              <a:defRPr sz="1200" i="0" u="none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6E9DB81-3944-E146-A14B-356D1E30D9B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714801" y="5550736"/>
            <a:ext cx="3980398" cy="295291"/>
          </a:xfrm>
        </p:spPr>
        <p:txBody>
          <a:bodyPr numCol="1">
            <a:noAutofit/>
          </a:bodyPr>
          <a:lstStyle>
            <a:lvl1pPr marL="0" indent="0">
              <a:spcAft>
                <a:spcPts val="1800"/>
              </a:spcAft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1257300" indent="-342900">
              <a:buFont typeface="Arial" panose="020B0604020202020204" pitchFamily="34" charset="0"/>
              <a:buChar char="•"/>
              <a:defRPr sz="1600"/>
            </a:lvl3pPr>
            <a:lvl4pPr marL="1657350" indent="-285750">
              <a:buFont typeface="Arial" panose="020B0604020202020204" pitchFamily="34" charset="0"/>
              <a:buChar char="•"/>
              <a:defRPr sz="1400"/>
            </a:lvl4pPr>
            <a:lvl5pPr marL="2114550" indent="-285750">
              <a:buFont typeface="Arial" panose="020B0604020202020204" pitchFamily="34" charset="0"/>
              <a:buChar char="•"/>
              <a:defRPr sz="1200" i="0" u="none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9DE4C68-135D-334F-99A5-7E4E95F07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2205000" y="-2205000"/>
            <a:ext cx="990000" cy="5400000"/>
          </a:xfrm>
          <a:prstGeom prst="round1Rect">
            <a:avLst>
              <a:gd name="adj" fmla="val 50000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lIns="540000" tIns="540000" rIns="360000" bIns="540000"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F381FC7-F611-9C42-823F-D22EE5A4A12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96800" y="1486738"/>
            <a:ext cx="8114038" cy="3906000"/>
          </a:xfrm>
          <a:custGeom>
            <a:avLst/>
            <a:gdLst>
              <a:gd name="connsiteX0" fmla="*/ 0 w 8114038"/>
              <a:gd name="connsiteY0" fmla="*/ 0 h 3906000"/>
              <a:gd name="connsiteX1" fmla="*/ 8114038 w 8114038"/>
              <a:gd name="connsiteY1" fmla="*/ 0 h 3906000"/>
              <a:gd name="connsiteX2" fmla="*/ 8114038 w 8114038"/>
              <a:gd name="connsiteY2" fmla="*/ 63 h 3906000"/>
              <a:gd name="connsiteX3" fmla="*/ 7376180 w 8114038"/>
              <a:gd name="connsiteY3" fmla="*/ 63 h 3906000"/>
              <a:gd name="connsiteX4" fmla="*/ 7339431 w 8114038"/>
              <a:gd name="connsiteY4" fmla="*/ 93266 h 3906000"/>
              <a:gd name="connsiteX5" fmla="*/ 6969601 w 8114038"/>
              <a:gd name="connsiteY5" fmla="*/ 2188862 h 3906000"/>
              <a:gd name="connsiteX6" fmla="*/ 7161481 w 8114038"/>
              <a:gd name="connsiteY6" fmla="*/ 3712048 h 3906000"/>
              <a:gd name="connsiteX7" fmla="*/ 7216557 w 8114038"/>
              <a:gd name="connsiteY7" fmla="*/ 3906000 h 3906000"/>
              <a:gd name="connsiteX8" fmla="*/ 0 w 8114038"/>
              <a:gd name="connsiteY8" fmla="*/ 3906000 h 390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14038" h="3906000">
                <a:moveTo>
                  <a:pt x="0" y="0"/>
                </a:moveTo>
                <a:lnTo>
                  <a:pt x="8114038" y="0"/>
                </a:lnTo>
                <a:lnTo>
                  <a:pt x="8114038" y="63"/>
                </a:lnTo>
                <a:lnTo>
                  <a:pt x="7376180" y="63"/>
                </a:lnTo>
                <a:lnTo>
                  <a:pt x="7339431" y="93266"/>
                </a:lnTo>
                <a:cubicBezTo>
                  <a:pt x="7100175" y="746706"/>
                  <a:pt x="6969601" y="1452535"/>
                  <a:pt x="6969601" y="2188862"/>
                </a:cubicBezTo>
                <a:cubicBezTo>
                  <a:pt x="6969601" y="2714810"/>
                  <a:pt x="7036220" y="3225198"/>
                  <a:pt x="7161481" y="3712048"/>
                </a:cubicBezTo>
                <a:lnTo>
                  <a:pt x="7216557" y="3906000"/>
                </a:lnTo>
                <a:lnTo>
                  <a:pt x="0" y="3906000"/>
                </a:ln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8355EFA7-E7F5-1343-A480-F858246848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66401" y="1486801"/>
            <a:ext cx="4228798" cy="3906000"/>
          </a:xfrm>
          <a:custGeom>
            <a:avLst/>
            <a:gdLst>
              <a:gd name="connsiteX0" fmla="*/ 406579 w 4228798"/>
              <a:gd name="connsiteY0" fmla="*/ 0 h 3906000"/>
              <a:gd name="connsiteX1" fmla="*/ 4228798 w 4228798"/>
              <a:gd name="connsiteY1" fmla="*/ 0 h 3906000"/>
              <a:gd name="connsiteX2" fmla="*/ 4228798 w 4228798"/>
              <a:gd name="connsiteY2" fmla="*/ 3906000 h 3906000"/>
              <a:gd name="connsiteX3" fmla="*/ 246974 w 4228798"/>
              <a:gd name="connsiteY3" fmla="*/ 3906000 h 3906000"/>
              <a:gd name="connsiteX4" fmla="*/ 191880 w 4228798"/>
              <a:gd name="connsiteY4" fmla="*/ 3711985 h 3906000"/>
              <a:gd name="connsiteX5" fmla="*/ 0 w 4228798"/>
              <a:gd name="connsiteY5" fmla="*/ 2188799 h 3906000"/>
              <a:gd name="connsiteX6" fmla="*/ 369830 w 4228798"/>
              <a:gd name="connsiteY6" fmla="*/ 93203 h 390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8798" h="3906000">
                <a:moveTo>
                  <a:pt x="406579" y="0"/>
                </a:moveTo>
                <a:lnTo>
                  <a:pt x="4228798" y="0"/>
                </a:lnTo>
                <a:lnTo>
                  <a:pt x="4228798" y="3906000"/>
                </a:lnTo>
                <a:lnTo>
                  <a:pt x="246974" y="3906000"/>
                </a:lnTo>
                <a:lnTo>
                  <a:pt x="191880" y="3711985"/>
                </a:lnTo>
                <a:cubicBezTo>
                  <a:pt x="66619" y="3225135"/>
                  <a:pt x="0" y="2714747"/>
                  <a:pt x="0" y="2188799"/>
                </a:cubicBezTo>
                <a:cubicBezTo>
                  <a:pt x="0" y="1452472"/>
                  <a:pt x="130574" y="746643"/>
                  <a:pt x="369830" y="93203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txBody>
          <a:bodyPr wrap="square" lIns="90000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8095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- op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E500B60-FFC6-164C-911A-5C954632940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96800" y="1486801"/>
            <a:ext cx="3642980" cy="3906000"/>
          </a:xfrm>
          <a:custGeom>
            <a:avLst/>
            <a:gdLst>
              <a:gd name="connsiteX0" fmla="*/ 0 w 3642980"/>
              <a:gd name="connsiteY0" fmla="*/ 0 h 3906000"/>
              <a:gd name="connsiteX1" fmla="*/ 3642980 w 3642980"/>
              <a:gd name="connsiteY1" fmla="*/ 0 h 3906000"/>
              <a:gd name="connsiteX2" fmla="*/ 3606231 w 3642980"/>
              <a:gd name="connsiteY2" fmla="*/ 93203 h 3906000"/>
              <a:gd name="connsiteX3" fmla="*/ 3236400 w 3642980"/>
              <a:gd name="connsiteY3" fmla="*/ 2188799 h 3906000"/>
              <a:gd name="connsiteX4" fmla="*/ 3428281 w 3642980"/>
              <a:gd name="connsiteY4" fmla="*/ 3711985 h 3906000"/>
              <a:gd name="connsiteX5" fmla="*/ 3483375 w 3642980"/>
              <a:gd name="connsiteY5" fmla="*/ 3906000 h 3906000"/>
              <a:gd name="connsiteX6" fmla="*/ 0 w 3642980"/>
              <a:gd name="connsiteY6" fmla="*/ 3906000 h 390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42980" h="3906000">
                <a:moveTo>
                  <a:pt x="0" y="0"/>
                </a:moveTo>
                <a:lnTo>
                  <a:pt x="3642980" y="0"/>
                </a:lnTo>
                <a:lnTo>
                  <a:pt x="3606231" y="93203"/>
                </a:lnTo>
                <a:cubicBezTo>
                  <a:pt x="3366975" y="746643"/>
                  <a:pt x="3236400" y="1452472"/>
                  <a:pt x="3236400" y="2188799"/>
                </a:cubicBezTo>
                <a:cubicBezTo>
                  <a:pt x="3236400" y="2714747"/>
                  <a:pt x="3303020" y="3225135"/>
                  <a:pt x="3428281" y="3711985"/>
                </a:cubicBezTo>
                <a:lnTo>
                  <a:pt x="3483375" y="3906000"/>
                </a:lnTo>
                <a:lnTo>
                  <a:pt x="0" y="3906000"/>
                </a:ln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16344D8-FE94-E445-99F1-4441047C185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96800" y="5550736"/>
            <a:ext cx="3236400" cy="295291"/>
          </a:xfrm>
        </p:spPr>
        <p:txBody>
          <a:bodyPr numCol="1">
            <a:noAutofit/>
          </a:bodyPr>
          <a:lstStyle>
            <a:lvl1pPr marL="0" indent="0">
              <a:spcAft>
                <a:spcPts val="1800"/>
              </a:spcAft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1257300" indent="-342900">
              <a:buFont typeface="Arial" panose="020B0604020202020204" pitchFamily="34" charset="0"/>
              <a:buChar char="•"/>
              <a:defRPr sz="1600"/>
            </a:lvl3pPr>
            <a:lvl4pPr marL="1657350" indent="-285750">
              <a:buFont typeface="Arial" panose="020B0604020202020204" pitchFamily="34" charset="0"/>
              <a:buChar char="•"/>
              <a:defRPr sz="1400"/>
            </a:lvl4pPr>
            <a:lvl5pPr marL="2114550" indent="-285750">
              <a:buFont typeface="Arial" panose="020B0604020202020204" pitchFamily="34" charset="0"/>
              <a:buChar char="•"/>
              <a:defRPr sz="1200" i="0" u="none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A32E743-B829-8344-9955-5F0C02DAC0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66401" y="1486801"/>
            <a:ext cx="4228798" cy="3906000"/>
          </a:xfrm>
          <a:custGeom>
            <a:avLst/>
            <a:gdLst>
              <a:gd name="connsiteX0" fmla="*/ 406579 w 4228798"/>
              <a:gd name="connsiteY0" fmla="*/ 0 h 3906000"/>
              <a:gd name="connsiteX1" fmla="*/ 4228798 w 4228798"/>
              <a:gd name="connsiteY1" fmla="*/ 0 h 3906000"/>
              <a:gd name="connsiteX2" fmla="*/ 4228798 w 4228798"/>
              <a:gd name="connsiteY2" fmla="*/ 3906000 h 3906000"/>
              <a:gd name="connsiteX3" fmla="*/ 246974 w 4228798"/>
              <a:gd name="connsiteY3" fmla="*/ 3906000 h 3906000"/>
              <a:gd name="connsiteX4" fmla="*/ 191880 w 4228798"/>
              <a:gd name="connsiteY4" fmla="*/ 3711985 h 3906000"/>
              <a:gd name="connsiteX5" fmla="*/ 0 w 4228798"/>
              <a:gd name="connsiteY5" fmla="*/ 2188799 h 3906000"/>
              <a:gd name="connsiteX6" fmla="*/ 369830 w 4228798"/>
              <a:gd name="connsiteY6" fmla="*/ 93203 h 390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8798" h="3906000">
                <a:moveTo>
                  <a:pt x="406579" y="0"/>
                </a:moveTo>
                <a:lnTo>
                  <a:pt x="4228798" y="0"/>
                </a:lnTo>
                <a:lnTo>
                  <a:pt x="4228798" y="3906000"/>
                </a:lnTo>
                <a:lnTo>
                  <a:pt x="246974" y="3906000"/>
                </a:lnTo>
                <a:lnTo>
                  <a:pt x="191880" y="3711985"/>
                </a:lnTo>
                <a:cubicBezTo>
                  <a:pt x="66619" y="3225135"/>
                  <a:pt x="0" y="2714747"/>
                  <a:pt x="0" y="2188799"/>
                </a:cubicBezTo>
                <a:cubicBezTo>
                  <a:pt x="0" y="1452472"/>
                  <a:pt x="130574" y="746643"/>
                  <a:pt x="369830" y="93203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txBody>
          <a:bodyPr wrap="square" lIns="90000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6E9DB81-3944-E146-A14B-356D1E30D9B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714801" y="5550736"/>
            <a:ext cx="3980398" cy="295291"/>
          </a:xfrm>
        </p:spPr>
        <p:txBody>
          <a:bodyPr numCol="1">
            <a:noAutofit/>
          </a:bodyPr>
          <a:lstStyle>
            <a:lvl1pPr marL="0" indent="0">
              <a:spcAft>
                <a:spcPts val="1800"/>
              </a:spcAft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1257300" indent="-342900">
              <a:buFont typeface="Arial" panose="020B0604020202020204" pitchFamily="34" charset="0"/>
              <a:buChar char="•"/>
              <a:defRPr sz="1600"/>
            </a:lvl3pPr>
            <a:lvl4pPr marL="1657350" indent="-285750">
              <a:buFont typeface="Arial" panose="020B0604020202020204" pitchFamily="34" charset="0"/>
              <a:buChar char="•"/>
              <a:defRPr sz="1400"/>
            </a:lvl4pPr>
            <a:lvl5pPr marL="2114550" indent="-285750">
              <a:buFont typeface="Arial" panose="020B0604020202020204" pitchFamily="34" charset="0"/>
              <a:buChar char="•"/>
              <a:defRPr sz="1200" i="0" u="none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D4B509F-2B44-D94A-AD98-D560A0B725A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33200" y="1486801"/>
            <a:ext cx="4139780" cy="3906000"/>
          </a:xfrm>
          <a:custGeom>
            <a:avLst/>
            <a:gdLst>
              <a:gd name="connsiteX0" fmla="*/ 406580 w 4139780"/>
              <a:gd name="connsiteY0" fmla="*/ 0 h 3906000"/>
              <a:gd name="connsiteX1" fmla="*/ 4139780 w 4139780"/>
              <a:gd name="connsiteY1" fmla="*/ 0 h 3906000"/>
              <a:gd name="connsiteX2" fmla="*/ 4103031 w 4139780"/>
              <a:gd name="connsiteY2" fmla="*/ 93203 h 3906000"/>
              <a:gd name="connsiteX3" fmla="*/ 3733200 w 4139780"/>
              <a:gd name="connsiteY3" fmla="*/ 2188799 h 3906000"/>
              <a:gd name="connsiteX4" fmla="*/ 3925081 w 4139780"/>
              <a:gd name="connsiteY4" fmla="*/ 3711985 h 3906000"/>
              <a:gd name="connsiteX5" fmla="*/ 3980175 w 4139780"/>
              <a:gd name="connsiteY5" fmla="*/ 3906000 h 3906000"/>
              <a:gd name="connsiteX6" fmla="*/ 246975 w 4139780"/>
              <a:gd name="connsiteY6" fmla="*/ 3906000 h 3906000"/>
              <a:gd name="connsiteX7" fmla="*/ 191881 w 4139780"/>
              <a:gd name="connsiteY7" fmla="*/ 3711985 h 3906000"/>
              <a:gd name="connsiteX8" fmla="*/ 0 w 4139780"/>
              <a:gd name="connsiteY8" fmla="*/ 2188799 h 3906000"/>
              <a:gd name="connsiteX9" fmla="*/ 369831 w 4139780"/>
              <a:gd name="connsiteY9" fmla="*/ 93203 h 390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39780" h="3906000">
                <a:moveTo>
                  <a:pt x="406580" y="0"/>
                </a:moveTo>
                <a:lnTo>
                  <a:pt x="4139780" y="0"/>
                </a:lnTo>
                <a:lnTo>
                  <a:pt x="4103031" y="93203"/>
                </a:lnTo>
                <a:cubicBezTo>
                  <a:pt x="3863775" y="746643"/>
                  <a:pt x="3733200" y="1452472"/>
                  <a:pt x="3733200" y="2188799"/>
                </a:cubicBezTo>
                <a:cubicBezTo>
                  <a:pt x="3733200" y="2714747"/>
                  <a:pt x="3799820" y="3225135"/>
                  <a:pt x="3925081" y="3711985"/>
                </a:cubicBezTo>
                <a:lnTo>
                  <a:pt x="3980175" y="3906000"/>
                </a:lnTo>
                <a:lnTo>
                  <a:pt x="246975" y="3906000"/>
                </a:lnTo>
                <a:lnTo>
                  <a:pt x="191881" y="3711985"/>
                </a:lnTo>
                <a:cubicBezTo>
                  <a:pt x="66620" y="3225135"/>
                  <a:pt x="0" y="2714747"/>
                  <a:pt x="0" y="2188799"/>
                </a:cubicBezTo>
                <a:cubicBezTo>
                  <a:pt x="0" y="1452472"/>
                  <a:pt x="130575" y="746643"/>
                  <a:pt x="369831" y="93203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43291AA-1C71-B549-8637-6F586FC7888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981600" y="5550736"/>
            <a:ext cx="3484801" cy="295291"/>
          </a:xfrm>
        </p:spPr>
        <p:txBody>
          <a:bodyPr numCol="1">
            <a:noAutofit/>
          </a:bodyPr>
          <a:lstStyle>
            <a:lvl1pPr marL="0" indent="0">
              <a:spcAft>
                <a:spcPts val="1800"/>
              </a:spcAft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1257300" indent="-342900">
              <a:buFont typeface="Arial" panose="020B0604020202020204" pitchFamily="34" charset="0"/>
              <a:buChar char="•"/>
              <a:defRPr sz="1600"/>
            </a:lvl3pPr>
            <a:lvl4pPr marL="1657350" indent="-285750">
              <a:buFont typeface="Arial" panose="020B0604020202020204" pitchFamily="34" charset="0"/>
              <a:buChar char="•"/>
              <a:defRPr sz="1400"/>
            </a:lvl4pPr>
            <a:lvl5pPr marL="2114550" indent="-285750">
              <a:buFont typeface="Arial" panose="020B0604020202020204" pitchFamily="34" charset="0"/>
              <a:buChar char="•"/>
              <a:defRPr sz="1200" i="0" u="none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9DE4C68-135D-334F-99A5-7E4E95F07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2205000" y="-2205000"/>
            <a:ext cx="990000" cy="5400000"/>
          </a:xfrm>
          <a:prstGeom prst="round1Rect">
            <a:avLst>
              <a:gd name="adj" fmla="val 50000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lIns="540000" tIns="540000" rIns="360000" bIns="540000"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20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page - 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B66069A-F642-4241-9CCB-434C2C72344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7202" y="0"/>
            <a:ext cx="6094799" cy="6858000"/>
          </a:xfrm>
          <a:custGeom>
            <a:avLst/>
            <a:gdLst>
              <a:gd name="connsiteX0" fmla="*/ 1056070 w 6094799"/>
              <a:gd name="connsiteY0" fmla="*/ 0 h 6858000"/>
              <a:gd name="connsiteX1" fmla="*/ 6094799 w 6094799"/>
              <a:gd name="connsiteY1" fmla="*/ 0 h 6858000"/>
              <a:gd name="connsiteX2" fmla="*/ 6094799 w 6094799"/>
              <a:gd name="connsiteY2" fmla="*/ 6858000 h 6858000"/>
              <a:gd name="connsiteX3" fmla="*/ 1056070 w 6094799"/>
              <a:gd name="connsiteY3" fmla="*/ 6858000 h 6858000"/>
              <a:gd name="connsiteX4" fmla="*/ 1040896 w 6094799"/>
              <a:gd name="connsiteY4" fmla="*/ 6836661 h 6858000"/>
              <a:gd name="connsiteX5" fmla="*/ 0 w 6094799"/>
              <a:gd name="connsiteY5" fmla="*/ 3429000 h 6858000"/>
              <a:gd name="connsiteX6" fmla="*/ 1040896 w 6094799"/>
              <a:gd name="connsiteY6" fmla="*/ 2134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4799" h="6858000">
                <a:moveTo>
                  <a:pt x="1056070" y="0"/>
                </a:moveTo>
                <a:lnTo>
                  <a:pt x="6094799" y="0"/>
                </a:lnTo>
                <a:lnTo>
                  <a:pt x="6094799" y="6858000"/>
                </a:lnTo>
                <a:lnTo>
                  <a:pt x="1056070" y="6858000"/>
                </a:lnTo>
                <a:lnTo>
                  <a:pt x="1040896" y="6836661"/>
                </a:lnTo>
                <a:cubicBezTo>
                  <a:pt x="383728" y="5863924"/>
                  <a:pt x="0" y="4691275"/>
                  <a:pt x="0" y="3429000"/>
                </a:cubicBezTo>
                <a:cubicBezTo>
                  <a:pt x="0" y="2166726"/>
                  <a:pt x="383728" y="994076"/>
                  <a:pt x="1040896" y="21340"/>
                </a:cubicBez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>
            <a:lvl1pPr algn="l">
              <a:defRPr sz="14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C4A9306-5DA3-144E-A910-7E2DA2D50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2205000" y="-2205000"/>
            <a:ext cx="990000" cy="5400000"/>
          </a:xfrm>
          <a:prstGeom prst="round1Rect">
            <a:avLst>
              <a:gd name="adj" fmla="val 50000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lIns="540000" tIns="540000" rIns="360000" bIns="540000"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B163D-95B4-4A4E-9B8E-1B66D56E34C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00975" y="1587498"/>
            <a:ext cx="4114800" cy="399349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 marL="914400" indent="0">
              <a:lnSpc>
                <a:spcPct val="100000"/>
              </a:lnSpc>
              <a:buNone/>
              <a:defRPr/>
            </a:lvl3pPr>
            <a:lvl4pPr marL="1371600" indent="0">
              <a:lnSpc>
                <a:spcPct val="100000"/>
              </a:lnSpc>
              <a:buNone/>
              <a:defRPr/>
            </a:lvl4pPr>
            <a:lvl5pPr marL="182880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0380D9-8216-5845-8BF1-8B754023D5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08999" y="5868000"/>
            <a:ext cx="2883001" cy="9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9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page - opt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B66069A-F642-4241-9CCB-434C2C72344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7202" y="0"/>
            <a:ext cx="6094799" cy="6858000"/>
          </a:xfrm>
          <a:custGeom>
            <a:avLst/>
            <a:gdLst>
              <a:gd name="connsiteX0" fmla="*/ 1056070 w 6094799"/>
              <a:gd name="connsiteY0" fmla="*/ 0 h 6858000"/>
              <a:gd name="connsiteX1" fmla="*/ 6094799 w 6094799"/>
              <a:gd name="connsiteY1" fmla="*/ 0 h 6858000"/>
              <a:gd name="connsiteX2" fmla="*/ 6094799 w 6094799"/>
              <a:gd name="connsiteY2" fmla="*/ 6858000 h 6858000"/>
              <a:gd name="connsiteX3" fmla="*/ 1056070 w 6094799"/>
              <a:gd name="connsiteY3" fmla="*/ 6858000 h 6858000"/>
              <a:gd name="connsiteX4" fmla="*/ 1040896 w 6094799"/>
              <a:gd name="connsiteY4" fmla="*/ 6836661 h 6858000"/>
              <a:gd name="connsiteX5" fmla="*/ 0 w 6094799"/>
              <a:gd name="connsiteY5" fmla="*/ 3429000 h 6858000"/>
              <a:gd name="connsiteX6" fmla="*/ 1040896 w 6094799"/>
              <a:gd name="connsiteY6" fmla="*/ 2134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4799" h="6858000">
                <a:moveTo>
                  <a:pt x="1056070" y="0"/>
                </a:moveTo>
                <a:lnTo>
                  <a:pt x="6094799" y="0"/>
                </a:lnTo>
                <a:lnTo>
                  <a:pt x="6094799" y="6858000"/>
                </a:lnTo>
                <a:lnTo>
                  <a:pt x="1056070" y="6858000"/>
                </a:lnTo>
                <a:lnTo>
                  <a:pt x="1040896" y="6836661"/>
                </a:lnTo>
                <a:cubicBezTo>
                  <a:pt x="383728" y="5863924"/>
                  <a:pt x="0" y="4691275"/>
                  <a:pt x="0" y="3429000"/>
                </a:cubicBezTo>
                <a:cubicBezTo>
                  <a:pt x="0" y="2166726"/>
                  <a:pt x="383728" y="994076"/>
                  <a:pt x="1040896" y="21340"/>
                </a:cubicBez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>
            <a:lvl1pPr algn="l">
              <a:defRPr sz="14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B163D-95B4-4A4E-9B8E-1B66D56E34C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00975" y="1587498"/>
            <a:ext cx="4114800" cy="399349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50AA72-416D-4A43-817C-67E907D6B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F25764-77E8-9447-93EF-ABDAAC8839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08400" y="5867794"/>
            <a:ext cx="2883600" cy="99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750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page - 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B7A1C6D-8F8A-1C4B-BE9E-66547C9A6B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152070" cy="6858000"/>
          </a:xfrm>
          <a:custGeom>
            <a:avLst/>
            <a:gdLst>
              <a:gd name="connsiteX0" fmla="*/ 0 w 7152070"/>
              <a:gd name="connsiteY0" fmla="*/ 0 h 6858000"/>
              <a:gd name="connsiteX1" fmla="*/ 7152070 w 7152070"/>
              <a:gd name="connsiteY1" fmla="*/ 0 h 6858000"/>
              <a:gd name="connsiteX2" fmla="*/ 7136896 w 7152070"/>
              <a:gd name="connsiteY2" fmla="*/ 21340 h 6858000"/>
              <a:gd name="connsiteX3" fmla="*/ 6096000 w 7152070"/>
              <a:gd name="connsiteY3" fmla="*/ 3429000 h 6858000"/>
              <a:gd name="connsiteX4" fmla="*/ 7136896 w 7152070"/>
              <a:gd name="connsiteY4" fmla="*/ 6836661 h 6858000"/>
              <a:gd name="connsiteX5" fmla="*/ 7152070 w 7152070"/>
              <a:gd name="connsiteY5" fmla="*/ 6858000 h 6858000"/>
              <a:gd name="connsiteX6" fmla="*/ 0 w 71520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2070" h="6858000">
                <a:moveTo>
                  <a:pt x="0" y="0"/>
                </a:moveTo>
                <a:lnTo>
                  <a:pt x="7152070" y="0"/>
                </a:lnTo>
                <a:lnTo>
                  <a:pt x="7136896" y="21340"/>
                </a:lnTo>
                <a:cubicBezTo>
                  <a:pt x="6479728" y="994076"/>
                  <a:pt x="6096000" y="2166726"/>
                  <a:pt x="6096000" y="3429000"/>
                </a:cubicBezTo>
                <a:cubicBezTo>
                  <a:pt x="6096000" y="4691275"/>
                  <a:pt x="6479728" y="5863924"/>
                  <a:pt x="7136896" y="6836661"/>
                </a:cubicBezTo>
                <a:lnTo>
                  <a:pt x="715207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>
              <a:lnSpc>
                <a:spcPct val="100000"/>
              </a:lnSpc>
              <a:defRPr sz="14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8F44B10F-F2BA-7D47-BB7A-0AF7C1E0B063}"/>
              </a:ext>
            </a:extLst>
          </p:cNvPr>
          <p:cNvSpPr/>
          <p:nvPr userDrawn="1"/>
        </p:nvSpPr>
        <p:spPr>
          <a:xfrm>
            <a:off x="6097200" y="0"/>
            <a:ext cx="6094800" cy="6858000"/>
          </a:xfrm>
          <a:custGeom>
            <a:avLst/>
            <a:gdLst>
              <a:gd name="connsiteX0" fmla="*/ 1056071 w 6094800"/>
              <a:gd name="connsiteY0" fmla="*/ 0 h 6858000"/>
              <a:gd name="connsiteX1" fmla="*/ 6094800 w 6094800"/>
              <a:gd name="connsiteY1" fmla="*/ 0 h 6858000"/>
              <a:gd name="connsiteX2" fmla="*/ 6094800 w 6094800"/>
              <a:gd name="connsiteY2" fmla="*/ 6858000 h 6858000"/>
              <a:gd name="connsiteX3" fmla="*/ 1056071 w 6094800"/>
              <a:gd name="connsiteY3" fmla="*/ 6858000 h 6858000"/>
              <a:gd name="connsiteX4" fmla="*/ 1040896 w 6094800"/>
              <a:gd name="connsiteY4" fmla="*/ 6836661 h 6858000"/>
              <a:gd name="connsiteX5" fmla="*/ 0 w 6094800"/>
              <a:gd name="connsiteY5" fmla="*/ 3429000 h 6858000"/>
              <a:gd name="connsiteX6" fmla="*/ 1040896 w 6094800"/>
              <a:gd name="connsiteY6" fmla="*/ 21339 h 6858000"/>
              <a:gd name="connsiteX7" fmla="*/ 1056071 w 60948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4800" h="6858000">
                <a:moveTo>
                  <a:pt x="1056071" y="0"/>
                </a:moveTo>
                <a:lnTo>
                  <a:pt x="6094800" y="0"/>
                </a:lnTo>
                <a:lnTo>
                  <a:pt x="6094800" y="6858000"/>
                </a:lnTo>
                <a:lnTo>
                  <a:pt x="1056071" y="6858000"/>
                </a:lnTo>
                <a:lnTo>
                  <a:pt x="1040896" y="6836661"/>
                </a:lnTo>
                <a:cubicBezTo>
                  <a:pt x="383729" y="5863924"/>
                  <a:pt x="0" y="4691275"/>
                  <a:pt x="0" y="3429000"/>
                </a:cubicBezTo>
                <a:cubicBezTo>
                  <a:pt x="0" y="2166726"/>
                  <a:pt x="383729" y="994076"/>
                  <a:pt x="1040896" y="21339"/>
                </a:cubicBezTo>
                <a:lnTo>
                  <a:pt x="1056071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BF97615-454C-7940-BB47-28DA7EC0F0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08400" y="5867794"/>
            <a:ext cx="2883600" cy="990206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4C4A9306-5DA3-144E-A910-7E2DA2D50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2205000" y="-2205000"/>
            <a:ext cx="990000" cy="5400000"/>
          </a:xfrm>
          <a:prstGeom prst="round1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lIns="540000" tIns="540000" rIns="360000" bIns="540000">
            <a:normAutofit/>
          </a:bodyPr>
          <a:lstStyle>
            <a:lvl1pPr>
              <a:lnSpc>
                <a:spcPct val="100000"/>
              </a:lnSpc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17E5C9-6255-844F-878F-9F40845D90B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381198" y="1587498"/>
            <a:ext cx="4114799" cy="3994152"/>
          </a:xfr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marL="457200" indent="0" algn="l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3pPr>
            <a:lvl4pPr marL="1371600" indent="0" algn="l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4pPr>
            <a:lvl5pPr marL="1828800" indent="0" algn="l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43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page - op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B7A1C6D-8F8A-1C4B-BE9E-66547C9A6B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152070" cy="6858000"/>
          </a:xfrm>
          <a:custGeom>
            <a:avLst/>
            <a:gdLst>
              <a:gd name="connsiteX0" fmla="*/ 0 w 7152070"/>
              <a:gd name="connsiteY0" fmla="*/ 0 h 6858000"/>
              <a:gd name="connsiteX1" fmla="*/ 7152070 w 7152070"/>
              <a:gd name="connsiteY1" fmla="*/ 0 h 6858000"/>
              <a:gd name="connsiteX2" fmla="*/ 7136896 w 7152070"/>
              <a:gd name="connsiteY2" fmla="*/ 21340 h 6858000"/>
              <a:gd name="connsiteX3" fmla="*/ 6096000 w 7152070"/>
              <a:gd name="connsiteY3" fmla="*/ 3429000 h 6858000"/>
              <a:gd name="connsiteX4" fmla="*/ 7136896 w 7152070"/>
              <a:gd name="connsiteY4" fmla="*/ 6836661 h 6858000"/>
              <a:gd name="connsiteX5" fmla="*/ 7152070 w 7152070"/>
              <a:gd name="connsiteY5" fmla="*/ 6858000 h 6858000"/>
              <a:gd name="connsiteX6" fmla="*/ 0 w 71520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2070" h="6858000">
                <a:moveTo>
                  <a:pt x="0" y="0"/>
                </a:moveTo>
                <a:lnTo>
                  <a:pt x="7152070" y="0"/>
                </a:lnTo>
                <a:lnTo>
                  <a:pt x="7136896" y="21340"/>
                </a:lnTo>
                <a:cubicBezTo>
                  <a:pt x="6479728" y="994076"/>
                  <a:pt x="6096000" y="2166726"/>
                  <a:pt x="6096000" y="3429000"/>
                </a:cubicBezTo>
                <a:cubicBezTo>
                  <a:pt x="6096000" y="4691275"/>
                  <a:pt x="6479728" y="5863924"/>
                  <a:pt x="7136896" y="6836661"/>
                </a:cubicBezTo>
                <a:lnTo>
                  <a:pt x="715207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>
              <a:lnSpc>
                <a:spcPct val="100000"/>
              </a:lnSpc>
              <a:defRPr sz="14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C4A9306-5DA3-144E-A910-7E2DA2D50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2205000" y="-2205000"/>
            <a:ext cx="990000" cy="5400000"/>
          </a:xfrm>
          <a:prstGeom prst="round1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lIns="540000" tIns="540000" rIns="360000" bIns="540000">
            <a:normAutofit/>
          </a:bodyPr>
          <a:lstStyle>
            <a:lvl1pPr>
              <a:lnSpc>
                <a:spcPct val="100000"/>
              </a:lnSpc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17E5C9-6255-844F-878F-9F40845D90B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381198" y="1587498"/>
            <a:ext cx="4114799" cy="3994152"/>
          </a:xfr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marL="457200" indent="0" algn="l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 algn="l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4pPr>
            <a:lvl5pPr marL="1828800" indent="0" algn="l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11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page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3DB3E-91BC-E84A-9D2F-B28D6931B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2205000" y="-2205000"/>
            <a:ext cx="990000" cy="5400000"/>
          </a:xfrm>
          <a:prstGeom prst="round1Rect">
            <a:avLst>
              <a:gd name="adj" fmla="val 50000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lIns="540000" tIns="540000" rIns="360000" bIns="540000">
            <a:normAutofit/>
          </a:bodyPr>
          <a:lstStyle>
            <a:lvl1pPr>
              <a:lnSpc>
                <a:spcPct val="100000"/>
              </a:lnSpc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5DC694A-1BB2-2649-B76A-1D1580A75BC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6801" y="1486800"/>
            <a:ext cx="11198398" cy="487642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 marL="914400" indent="0">
              <a:lnSpc>
                <a:spcPct val="100000"/>
              </a:lnSpc>
              <a:buNone/>
              <a:defRPr/>
            </a:lvl3pPr>
            <a:lvl4pPr marL="1371600" indent="0">
              <a:lnSpc>
                <a:spcPct val="100000"/>
              </a:lnSpc>
              <a:buNone/>
              <a:defRPr/>
            </a:lvl4pPr>
            <a:lvl5pPr marL="182880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796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page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DD364-F7A6-504C-B6DF-817158FF9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2205000" y="-2205000"/>
            <a:ext cx="990000" cy="5400000"/>
          </a:xfrm>
          <a:prstGeom prst="round1Rect">
            <a:avLst>
              <a:gd name="adj" fmla="val 50000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lIns="540000" tIns="540000" rIns="360000" bIns="540000"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F663EF-4FDF-B047-832E-55B74ACBBE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08999" y="5868000"/>
            <a:ext cx="2883001" cy="990000"/>
          </a:xfrm>
          <a:prstGeom prst="rect">
            <a:avLst/>
          </a:prstGeom>
        </p:spPr>
      </p:pic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297538B2-2B4B-D048-8890-432F99A7ADA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6801" y="1486800"/>
            <a:ext cx="11198398" cy="4876422"/>
          </a:xfrm>
        </p:spPr>
        <p:txBody>
          <a:bodyPr numCol="2" spcCol="540000"/>
          <a:lstStyle>
            <a:lvl1pPr marL="0" indent="0" algn="l">
              <a:lnSpc>
                <a:spcPct val="100000"/>
              </a:lnSpc>
              <a:buNone/>
              <a:defRPr/>
            </a:lvl1pPr>
            <a:lvl2pPr marL="457200" indent="0" algn="l">
              <a:lnSpc>
                <a:spcPct val="100000"/>
              </a:lnSpc>
              <a:buNone/>
              <a:defRPr/>
            </a:lvl2pPr>
            <a:lvl3pPr marL="914400" indent="0" algn="l">
              <a:lnSpc>
                <a:spcPct val="100000"/>
              </a:lnSpc>
              <a:buNone/>
              <a:defRPr/>
            </a:lvl3pPr>
            <a:lvl4pPr marL="1371600" indent="0" algn="l">
              <a:lnSpc>
                <a:spcPct val="100000"/>
              </a:lnSpc>
              <a:buNone/>
              <a:defRPr/>
            </a:lvl4pPr>
            <a:lvl5pPr marL="1828800" indent="0" algn="l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34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21D46B4E-BD12-914E-8A5E-61310F117B2E}"/>
              </a:ext>
            </a:extLst>
          </p:cNvPr>
          <p:cNvSpPr/>
          <p:nvPr userDrawn="1"/>
        </p:nvSpPr>
        <p:spPr>
          <a:xfrm>
            <a:off x="6097200" y="0"/>
            <a:ext cx="6094800" cy="6858000"/>
          </a:xfrm>
          <a:custGeom>
            <a:avLst/>
            <a:gdLst>
              <a:gd name="connsiteX0" fmla="*/ 1056071 w 6094800"/>
              <a:gd name="connsiteY0" fmla="*/ 0 h 6858000"/>
              <a:gd name="connsiteX1" fmla="*/ 6094800 w 6094800"/>
              <a:gd name="connsiteY1" fmla="*/ 0 h 6858000"/>
              <a:gd name="connsiteX2" fmla="*/ 6094800 w 6094800"/>
              <a:gd name="connsiteY2" fmla="*/ 6858000 h 6858000"/>
              <a:gd name="connsiteX3" fmla="*/ 1056071 w 6094800"/>
              <a:gd name="connsiteY3" fmla="*/ 6858000 h 6858000"/>
              <a:gd name="connsiteX4" fmla="*/ 1040896 w 6094800"/>
              <a:gd name="connsiteY4" fmla="*/ 6836661 h 6858000"/>
              <a:gd name="connsiteX5" fmla="*/ 0 w 6094800"/>
              <a:gd name="connsiteY5" fmla="*/ 3429000 h 6858000"/>
              <a:gd name="connsiteX6" fmla="*/ 1040896 w 6094800"/>
              <a:gd name="connsiteY6" fmla="*/ 21339 h 6858000"/>
              <a:gd name="connsiteX7" fmla="*/ 1056071 w 60948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4800" h="6858000">
                <a:moveTo>
                  <a:pt x="1056071" y="0"/>
                </a:moveTo>
                <a:lnTo>
                  <a:pt x="6094800" y="0"/>
                </a:lnTo>
                <a:lnTo>
                  <a:pt x="6094800" y="6858000"/>
                </a:lnTo>
                <a:lnTo>
                  <a:pt x="1056071" y="6858000"/>
                </a:lnTo>
                <a:lnTo>
                  <a:pt x="1040896" y="6836661"/>
                </a:lnTo>
                <a:cubicBezTo>
                  <a:pt x="383729" y="5863924"/>
                  <a:pt x="0" y="4691275"/>
                  <a:pt x="0" y="3429000"/>
                </a:cubicBezTo>
                <a:cubicBezTo>
                  <a:pt x="0" y="2166726"/>
                  <a:pt x="383729" y="994076"/>
                  <a:pt x="1040896" y="21339"/>
                </a:cubicBezTo>
                <a:lnTo>
                  <a:pt x="1056071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CF7AFB-973E-2945-81C3-F65D51CF76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08400" y="5867794"/>
            <a:ext cx="2883600" cy="990206"/>
          </a:xfrm>
          <a:prstGeom prst="rect">
            <a:avLst/>
          </a:prstGeom>
        </p:spPr>
      </p:pic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BC8E738E-3DDA-5B42-BF31-DD3EDD9F77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152070" cy="6858000"/>
          </a:xfrm>
          <a:custGeom>
            <a:avLst/>
            <a:gdLst>
              <a:gd name="connsiteX0" fmla="*/ 0 w 7152070"/>
              <a:gd name="connsiteY0" fmla="*/ 0 h 6858000"/>
              <a:gd name="connsiteX1" fmla="*/ 7152070 w 7152070"/>
              <a:gd name="connsiteY1" fmla="*/ 0 h 6858000"/>
              <a:gd name="connsiteX2" fmla="*/ 7136896 w 7152070"/>
              <a:gd name="connsiteY2" fmla="*/ 21340 h 6858000"/>
              <a:gd name="connsiteX3" fmla="*/ 6096000 w 7152070"/>
              <a:gd name="connsiteY3" fmla="*/ 3429000 h 6858000"/>
              <a:gd name="connsiteX4" fmla="*/ 7136896 w 7152070"/>
              <a:gd name="connsiteY4" fmla="*/ 6836661 h 6858000"/>
              <a:gd name="connsiteX5" fmla="*/ 7152070 w 7152070"/>
              <a:gd name="connsiteY5" fmla="*/ 6858000 h 6858000"/>
              <a:gd name="connsiteX6" fmla="*/ 0 w 71520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2070" h="6858000">
                <a:moveTo>
                  <a:pt x="0" y="0"/>
                </a:moveTo>
                <a:lnTo>
                  <a:pt x="7152070" y="0"/>
                </a:lnTo>
                <a:lnTo>
                  <a:pt x="7136896" y="21340"/>
                </a:lnTo>
                <a:cubicBezTo>
                  <a:pt x="6479728" y="994076"/>
                  <a:pt x="6096000" y="2166726"/>
                  <a:pt x="6096000" y="3429000"/>
                </a:cubicBezTo>
                <a:cubicBezTo>
                  <a:pt x="6096000" y="4691275"/>
                  <a:pt x="6479728" y="5863924"/>
                  <a:pt x="7136896" y="6836661"/>
                </a:cubicBezTo>
                <a:lnTo>
                  <a:pt x="715207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58A05E-4495-8445-92C7-91D9CCDC7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3823" y="2170818"/>
            <a:ext cx="4721375" cy="2023163"/>
          </a:xfrm>
          <a:prstGeom prst="rect">
            <a:avLst/>
          </a:prstGeom>
          <a:noFill/>
        </p:spPr>
        <p:txBody>
          <a:bodyPr vert="horz" lIns="90000" tIns="90000" rIns="90000" bIns="90000" anchor="b">
            <a:norm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2DF14D-219A-524B-AF3B-73D029AD2F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3824" y="4212238"/>
            <a:ext cx="4721374" cy="1655762"/>
          </a:xfrm>
        </p:spPr>
        <p:txBody>
          <a:bodyPr lIns="90000" tIns="90000" rIns="90000" bIns="90000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4224CBC-A2E2-EE40-9347-402E2D061293}"/>
              </a:ext>
            </a:extLst>
          </p:cNvPr>
          <p:cNvSpPr>
            <a:spLocks noChangeAspect="1"/>
          </p:cNvSpPr>
          <p:nvPr userDrawn="1"/>
        </p:nvSpPr>
        <p:spPr>
          <a:xfrm>
            <a:off x="6096000" y="-2665800"/>
            <a:ext cx="12189600" cy="1218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13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 page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E7137-D714-CA41-9883-C5D4CC9F8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2205000" y="-2205000"/>
            <a:ext cx="990000" cy="5400000"/>
          </a:xfrm>
          <a:prstGeom prst="round1Rect">
            <a:avLst>
              <a:gd name="adj" fmla="val 50000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lIns="540000" tIns="540000" rIns="360000" bIns="540000"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C07BD8-5972-5C44-831A-D1AE7AC54E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08999" y="5868000"/>
            <a:ext cx="2883001" cy="990000"/>
          </a:xfrm>
          <a:prstGeom prst="rect">
            <a:avLst/>
          </a:prstGeom>
        </p:spPr>
      </p:pic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246DE491-D4FE-F742-8FD2-EA7AC0C6DBF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6801" y="1486800"/>
            <a:ext cx="11198398" cy="4876422"/>
          </a:xfrm>
        </p:spPr>
        <p:txBody>
          <a:bodyPr numCol="3" spcCol="540000"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 marL="914400" indent="0">
              <a:lnSpc>
                <a:spcPct val="100000"/>
              </a:lnSpc>
              <a:buNone/>
              <a:defRPr/>
            </a:lvl3pPr>
            <a:lvl4pPr marL="1371600" indent="0">
              <a:lnSpc>
                <a:spcPct val="100000"/>
              </a:lnSpc>
              <a:buNone/>
              <a:defRPr/>
            </a:lvl4pPr>
            <a:lvl5pPr marL="182880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21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46FDF7B-D123-1948-ACB2-0976BAF8181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C4A9306-5DA3-144E-A910-7E2DA2D50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2205000" y="-2205000"/>
            <a:ext cx="990000" cy="5400000"/>
          </a:xfrm>
          <a:prstGeom prst="round1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lIns="540000" tIns="540000" rIns="360000" bIns="540000">
            <a:normAutofit/>
          </a:bodyPr>
          <a:lstStyle>
            <a:lvl1pPr>
              <a:lnSpc>
                <a:spcPct val="100000"/>
              </a:lnSpc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809074BF-0C33-F948-B99F-36319DF0CA6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6801" y="1486800"/>
            <a:ext cx="11198398" cy="487642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BF97615-454C-7940-BB47-28DA7EC0F0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08400" y="5867794"/>
            <a:ext cx="2883600" cy="99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3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83B31-1E79-9D44-B19F-A7413CF29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2205000" y="-2205000"/>
            <a:ext cx="990000" cy="5400000"/>
          </a:xfrm>
          <a:prstGeom prst="round1Rect">
            <a:avLst>
              <a:gd name="adj" fmla="val 50000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lIns="540000" tIns="540000" rIns="360000" bIns="540000"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B09C828F-BDD9-854A-BD60-8BA274172F89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496799" y="1486800"/>
            <a:ext cx="11198399" cy="487642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icon to add SmartArt graphic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84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83B31-1E79-9D44-B19F-A7413CF29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2205000" y="-2205000"/>
            <a:ext cx="990000" cy="5400000"/>
          </a:xfrm>
          <a:prstGeom prst="round1Rect">
            <a:avLst>
              <a:gd name="adj" fmla="val 50000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lIns="540000" tIns="540000" rIns="360000" bIns="540000"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31EE41-AD9E-2C45-AD24-656AE92C6A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08999" y="5868000"/>
            <a:ext cx="2883001" cy="990000"/>
          </a:xfrm>
          <a:prstGeom prst="rect">
            <a:avLst/>
          </a:prstGeom>
        </p:spPr>
      </p:pic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6C8EE765-C22A-7A45-8ABD-FAFE6E0BDFFF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>
          <a:xfrm>
            <a:off x="496800" y="1486799"/>
            <a:ext cx="11198399" cy="487642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40334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83B31-1E79-9D44-B19F-A7413CF29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2205000" y="-2205000"/>
            <a:ext cx="990000" cy="5400000"/>
          </a:xfrm>
          <a:prstGeom prst="round1Rect">
            <a:avLst>
              <a:gd name="adj" fmla="val 50000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lIns="540000" tIns="540000" rIns="360000" bIns="540000"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31EE41-AD9E-2C45-AD24-656AE92C6A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08999" y="5868000"/>
            <a:ext cx="2883001" cy="9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17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opt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64224CBC-A2E2-EE40-9347-402E2D061293}"/>
              </a:ext>
            </a:extLst>
          </p:cNvPr>
          <p:cNvSpPr>
            <a:spLocks noChangeAspect="1"/>
          </p:cNvSpPr>
          <p:nvPr userDrawn="1"/>
        </p:nvSpPr>
        <p:spPr>
          <a:xfrm>
            <a:off x="6096000" y="-2665800"/>
            <a:ext cx="12189600" cy="1218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BC8E738E-3DDA-5B42-BF31-DD3EDD9F77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152070" cy="6858000"/>
          </a:xfrm>
          <a:custGeom>
            <a:avLst/>
            <a:gdLst>
              <a:gd name="connsiteX0" fmla="*/ 0 w 7152070"/>
              <a:gd name="connsiteY0" fmla="*/ 0 h 6858000"/>
              <a:gd name="connsiteX1" fmla="*/ 7152070 w 7152070"/>
              <a:gd name="connsiteY1" fmla="*/ 0 h 6858000"/>
              <a:gd name="connsiteX2" fmla="*/ 7136896 w 7152070"/>
              <a:gd name="connsiteY2" fmla="*/ 21340 h 6858000"/>
              <a:gd name="connsiteX3" fmla="*/ 6096000 w 7152070"/>
              <a:gd name="connsiteY3" fmla="*/ 3429000 h 6858000"/>
              <a:gd name="connsiteX4" fmla="*/ 7136896 w 7152070"/>
              <a:gd name="connsiteY4" fmla="*/ 6836661 h 6858000"/>
              <a:gd name="connsiteX5" fmla="*/ 7152070 w 7152070"/>
              <a:gd name="connsiteY5" fmla="*/ 6858000 h 6858000"/>
              <a:gd name="connsiteX6" fmla="*/ 0 w 71520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2070" h="6858000">
                <a:moveTo>
                  <a:pt x="0" y="0"/>
                </a:moveTo>
                <a:lnTo>
                  <a:pt x="7152070" y="0"/>
                </a:lnTo>
                <a:lnTo>
                  <a:pt x="7136896" y="21340"/>
                </a:lnTo>
                <a:cubicBezTo>
                  <a:pt x="6479728" y="994076"/>
                  <a:pt x="6096000" y="2166726"/>
                  <a:pt x="6096000" y="3429000"/>
                </a:cubicBezTo>
                <a:cubicBezTo>
                  <a:pt x="6096000" y="4691275"/>
                  <a:pt x="6479728" y="5863924"/>
                  <a:pt x="7136896" y="6836661"/>
                </a:cubicBezTo>
                <a:lnTo>
                  <a:pt x="715207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anchor="ctr">
            <a:noAutofit/>
          </a:bodyPr>
          <a:lstStyle>
            <a:lvl1pPr>
              <a:lnSpc>
                <a:spcPct val="100000"/>
              </a:lnSpc>
              <a:defRPr sz="14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F385FA2-C5D5-2C49-88B8-A63942BBB3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3823" y="2170612"/>
            <a:ext cx="4721375" cy="2023163"/>
          </a:xfrm>
          <a:prstGeom prst="rect">
            <a:avLst/>
          </a:prstGeom>
          <a:noFill/>
        </p:spPr>
        <p:txBody>
          <a:bodyPr vert="horz" lIns="90000" tIns="90000" rIns="90000" bIns="90000" anchor="b">
            <a:normAutofit/>
          </a:bodyPr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AF1F2CA-F2EF-0940-972E-441686DD69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3824" y="4212032"/>
            <a:ext cx="4721374" cy="1655762"/>
          </a:xfrm>
        </p:spPr>
        <p:txBody>
          <a:bodyPr lIns="90000" tIns="90000" rIns="90000" b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90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- opt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64224CBC-A2E2-EE40-9347-402E2D061293}"/>
              </a:ext>
            </a:extLst>
          </p:cNvPr>
          <p:cNvSpPr>
            <a:spLocks noChangeAspect="1"/>
          </p:cNvSpPr>
          <p:nvPr userDrawn="1"/>
        </p:nvSpPr>
        <p:spPr>
          <a:xfrm>
            <a:off x="6096000" y="-2665800"/>
            <a:ext cx="12189600" cy="1218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BC8E738E-3DDA-5B42-BF31-DD3EDD9F77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152070" cy="6858000"/>
          </a:xfrm>
          <a:custGeom>
            <a:avLst/>
            <a:gdLst>
              <a:gd name="connsiteX0" fmla="*/ 0 w 7152070"/>
              <a:gd name="connsiteY0" fmla="*/ 0 h 6858000"/>
              <a:gd name="connsiteX1" fmla="*/ 7152070 w 7152070"/>
              <a:gd name="connsiteY1" fmla="*/ 0 h 6858000"/>
              <a:gd name="connsiteX2" fmla="*/ 7136896 w 7152070"/>
              <a:gd name="connsiteY2" fmla="*/ 21340 h 6858000"/>
              <a:gd name="connsiteX3" fmla="*/ 6096000 w 7152070"/>
              <a:gd name="connsiteY3" fmla="*/ 3429000 h 6858000"/>
              <a:gd name="connsiteX4" fmla="*/ 7136896 w 7152070"/>
              <a:gd name="connsiteY4" fmla="*/ 6836661 h 6858000"/>
              <a:gd name="connsiteX5" fmla="*/ 7152070 w 7152070"/>
              <a:gd name="connsiteY5" fmla="*/ 6858000 h 6858000"/>
              <a:gd name="connsiteX6" fmla="*/ 0 w 71520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2070" h="6858000">
                <a:moveTo>
                  <a:pt x="0" y="0"/>
                </a:moveTo>
                <a:lnTo>
                  <a:pt x="7152070" y="0"/>
                </a:lnTo>
                <a:lnTo>
                  <a:pt x="7136896" y="21340"/>
                </a:lnTo>
                <a:cubicBezTo>
                  <a:pt x="6479728" y="994076"/>
                  <a:pt x="6096000" y="2166726"/>
                  <a:pt x="6096000" y="3429000"/>
                </a:cubicBezTo>
                <a:cubicBezTo>
                  <a:pt x="6096000" y="4691275"/>
                  <a:pt x="6479728" y="5863924"/>
                  <a:pt x="7136896" y="6836661"/>
                </a:cubicBezTo>
                <a:lnTo>
                  <a:pt x="715207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anchor="ctr">
            <a:noAutofit/>
          </a:bodyPr>
          <a:lstStyle>
            <a:lvl1pPr>
              <a:lnSpc>
                <a:spcPct val="100000"/>
              </a:lnSpc>
              <a:defRPr sz="14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45F05F63-1904-594D-9572-835CAA02171F}"/>
              </a:ext>
            </a:extLst>
          </p:cNvPr>
          <p:cNvSpPr/>
          <p:nvPr userDrawn="1"/>
        </p:nvSpPr>
        <p:spPr>
          <a:xfrm>
            <a:off x="6097200" y="0"/>
            <a:ext cx="6094800" cy="6858000"/>
          </a:xfrm>
          <a:custGeom>
            <a:avLst/>
            <a:gdLst>
              <a:gd name="connsiteX0" fmla="*/ 1056071 w 6094800"/>
              <a:gd name="connsiteY0" fmla="*/ 0 h 6858000"/>
              <a:gd name="connsiteX1" fmla="*/ 6094800 w 6094800"/>
              <a:gd name="connsiteY1" fmla="*/ 0 h 6858000"/>
              <a:gd name="connsiteX2" fmla="*/ 6094800 w 6094800"/>
              <a:gd name="connsiteY2" fmla="*/ 6858000 h 6858000"/>
              <a:gd name="connsiteX3" fmla="*/ 1056071 w 6094800"/>
              <a:gd name="connsiteY3" fmla="*/ 6858000 h 6858000"/>
              <a:gd name="connsiteX4" fmla="*/ 1040896 w 6094800"/>
              <a:gd name="connsiteY4" fmla="*/ 6836661 h 6858000"/>
              <a:gd name="connsiteX5" fmla="*/ 0 w 6094800"/>
              <a:gd name="connsiteY5" fmla="*/ 3429000 h 6858000"/>
              <a:gd name="connsiteX6" fmla="*/ 1040896 w 6094800"/>
              <a:gd name="connsiteY6" fmla="*/ 21339 h 6858000"/>
              <a:gd name="connsiteX7" fmla="*/ 1056071 w 60948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4800" h="6858000">
                <a:moveTo>
                  <a:pt x="1056071" y="0"/>
                </a:moveTo>
                <a:lnTo>
                  <a:pt x="6094800" y="0"/>
                </a:lnTo>
                <a:lnTo>
                  <a:pt x="6094800" y="6858000"/>
                </a:lnTo>
                <a:lnTo>
                  <a:pt x="1056071" y="6858000"/>
                </a:lnTo>
                <a:lnTo>
                  <a:pt x="1040896" y="6836661"/>
                </a:lnTo>
                <a:cubicBezTo>
                  <a:pt x="383729" y="5863924"/>
                  <a:pt x="0" y="4691275"/>
                  <a:pt x="0" y="3429000"/>
                </a:cubicBezTo>
                <a:cubicBezTo>
                  <a:pt x="0" y="2166726"/>
                  <a:pt x="383729" y="994076"/>
                  <a:pt x="1040896" y="21339"/>
                </a:cubicBezTo>
                <a:lnTo>
                  <a:pt x="1056071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429B51-64CF-B846-A64B-6344A35507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08400" y="5867794"/>
            <a:ext cx="2883600" cy="99020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F385FA2-C5D5-2C49-88B8-A63942BBB3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3823" y="2170612"/>
            <a:ext cx="4721375" cy="2023163"/>
          </a:xfrm>
          <a:prstGeom prst="rect">
            <a:avLst/>
          </a:prstGeom>
          <a:noFill/>
        </p:spPr>
        <p:txBody>
          <a:bodyPr vert="horz" lIns="90000" tIns="90000" rIns="90000" bIns="90000" anchor="b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AF1F2CA-F2EF-0940-972E-441686DD69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3824" y="4212032"/>
            <a:ext cx="4721374" cy="1655762"/>
          </a:xfrm>
        </p:spPr>
        <p:txBody>
          <a:bodyPr lIns="90000" tIns="90000" rIns="90000" b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948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7DA5B05-15CB-834F-8086-A7D245CCF2D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7202" y="0"/>
            <a:ext cx="6094799" cy="6858000"/>
          </a:xfrm>
          <a:custGeom>
            <a:avLst/>
            <a:gdLst>
              <a:gd name="connsiteX0" fmla="*/ 1056070 w 6094799"/>
              <a:gd name="connsiteY0" fmla="*/ 0 h 6858000"/>
              <a:gd name="connsiteX1" fmla="*/ 6094799 w 6094799"/>
              <a:gd name="connsiteY1" fmla="*/ 0 h 6858000"/>
              <a:gd name="connsiteX2" fmla="*/ 6094799 w 6094799"/>
              <a:gd name="connsiteY2" fmla="*/ 6858000 h 6858000"/>
              <a:gd name="connsiteX3" fmla="*/ 1056070 w 6094799"/>
              <a:gd name="connsiteY3" fmla="*/ 6858000 h 6858000"/>
              <a:gd name="connsiteX4" fmla="*/ 1040896 w 6094799"/>
              <a:gd name="connsiteY4" fmla="*/ 6836661 h 6858000"/>
              <a:gd name="connsiteX5" fmla="*/ 0 w 6094799"/>
              <a:gd name="connsiteY5" fmla="*/ 3429000 h 6858000"/>
              <a:gd name="connsiteX6" fmla="*/ 1040896 w 6094799"/>
              <a:gd name="connsiteY6" fmla="*/ 2134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4799" h="6858000">
                <a:moveTo>
                  <a:pt x="1056070" y="0"/>
                </a:moveTo>
                <a:lnTo>
                  <a:pt x="6094799" y="0"/>
                </a:lnTo>
                <a:lnTo>
                  <a:pt x="6094799" y="6858000"/>
                </a:lnTo>
                <a:lnTo>
                  <a:pt x="1056070" y="6858000"/>
                </a:lnTo>
                <a:lnTo>
                  <a:pt x="1040896" y="6836661"/>
                </a:lnTo>
                <a:cubicBezTo>
                  <a:pt x="383728" y="5863924"/>
                  <a:pt x="0" y="4691275"/>
                  <a:pt x="0" y="3429000"/>
                </a:cubicBezTo>
                <a:cubicBezTo>
                  <a:pt x="0" y="2166726"/>
                  <a:pt x="383728" y="994076"/>
                  <a:pt x="1040896" y="21340"/>
                </a:cubicBez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>
            <a:lvl1pPr algn="l">
              <a:defRPr sz="14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5E74F2-EBCA-3746-8CE2-0A7A1323AA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08400" y="5867794"/>
            <a:ext cx="2883600" cy="990206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37E0DCF6-E017-5349-AAFF-38CB2CA5D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802" y="4212238"/>
            <a:ext cx="4721374" cy="1655762"/>
          </a:xfrm>
        </p:spPr>
        <p:txBody>
          <a:bodyPr lIns="90000" tIns="90000" rIns="90000" bIns="90000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5A2734-32C9-494A-9A28-0FD92D39A80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6738" y="2170817"/>
            <a:ext cx="4721375" cy="202316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17182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7DA5B05-15CB-834F-8086-A7D245CCF2D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7202" y="0"/>
            <a:ext cx="6094799" cy="6858000"/>
          </a:xfrm>
          <a:custGeom>
            <a:avLst/>
            <a:gdLst>
              <a:gd name="connsiteX0" fmla="*/ 1056070 w 6094799"/>
              <a:gd name="connsiteY0" fmla="*/ 0 h 6858000"/>
              <a:gd name="connsiteX1" fmla="*/ 6094799 w 6094799"/>
              <a:gd name="connsiteY1" fmla="*/ 0 h 6858000"/>
              <a:gd name="connsiteX2" fmla="*/ 6094799 w 6094799"/>
              <a:gd name="connsiteY2" fmla="*/ 6858000 h 6858000"/>
              <a:gd name="connsiteX3" fmla="*/ 1056070 w 6094799"/>
              <a:gd name="connsiteY3" fmla="*/ 6858000 h 6858000"/>
              <a:gd name="connsiteX4" fmla="*/ 1040896 w 6094799"/>
              <a:gd name="connsiteY4" fmla="*/ 6836661 h 6858000"/>
              <a:gd name="connsiteX5" fmla="*/ 0 w 6094799"/>
              <a:gd name="connsiteY5" fmla="*/ 3429000 h 6858000"/>
              <a:gd name="connsiteX6" fmla="*/ 1040896 w 6094799"/>
              <a:gd name="connsiteY6" fmla="*/ 2134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4799" h="6858000">
                <a:moveTo>
                  <a:pt x="1056070" y="0"/>
                </a:moveTo>
                <a:lnTo>
                  <a:pt x="6094799" y="0"/>
                </a:lnTo>
                <a:lnTo>
                  <a:pt x="6094799" y="6858000"/>
                </a:lnTo>
                <a:lnTo>
                  <a:pt x="1056070" y="6858000"/>
                </a:lnTo>
                <a:lnTo>
                  <a:pt x="1040896" y="6836661"/>
                </a:lnTo>
                <a:cubicBezTo>
                  <a:pt x="383728" y="5863924"/>
                  <a:pt x="0" y="4691275"/>
                  <a:pt x="0" y="3429000"/>
                </a:cubicBezTo>
                <a:cubicBezTo>
                  <a:pt x="0" y="2166726"/>
                  <a:pt x="383728" y="994076"/>
                  <a:pt x="1040896" y="21340"/>
                </a:cubicBez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>
            <a:lvl1pPr algn="l">
              <a:defRPr sz="14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14F673-3E80-154A-A3AD-2702ACC7D8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08999" y="5868000"/>
            <a:ext cx="2883001" cy="990000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37E0DCF6-E017-5349-AAFF-38CB2CA5D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802" y="4212238"/>
            <a:ext cx="4721374" cy="1655762"/>
          </a:xfrm>
        </p:spPr>
        <p:txBody>
          <a:bodyPr lIns="90000" tIns="90000" rIns="90000" bIns="90000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5A2734-32C9-494A-9A28-0FD92D39A80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6738" y="2170817"/>
            <a:ext cx="4721375" cy="202316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2329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995206C-556C-CF4B-A00A-37410746BE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868000"/>
          </a:xfrm>
          <a:solidFill>
            <a:schemeClr val="tx1"/>
          </a:solidFill>
        </p:spPr>
        <p:txBody>
          <a:bodyPr anchor="ctr"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F08CD-E600-F140-B767-DB95BDD09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6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995206C-556C-CF4B-A00A-37410746BE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6800" y="1481328"/>
            <a:ext cx="11198397" cy="4386672"/>
          </a:xfrm>
          <a:prstGeom prst="round2DiagRect">
            <a:avLst/>
          </a:prstGeom>
          <a:noFill/>
          <a:ln w="762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F08CD-E600-F140-B767-DB95BDD09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067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DE5E1E2-CF01-AB44-8C6D-73C7E489680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96800" y="1486800"/>
            <a:ext cx="3650191" cy="4379399"/>
          </a:xfrm>
          <a:custGeom>
            <a:avLst/>
            <a:gdLst>
              <a:gd name="connsiteX0" fmla="*/ 0 w 3650191"/>
              <a:gd name="connsiteY0" fmla="*/ 0 h 4379399"/>
              <a:gd name="connsiteX1" fmla="*/ 3650191 w 3650191"/>
              <a:gd name="connsiteY1" fmla="*/ 0 h 4379399"/>
              <a:gd name="connsiteX2" fmla="*/ 3606231 w 3650191"/>
              <a:gd name="connsiteY2" fmla="*/ 111492 h 4379399"/>
              <a:gd name="connsiteX3" fmla="*/ 3236400 w 3650191"/>
              <a:gd name="connsiteY3" fmla="*/ 2207088 h 4379399"/>
              <a:gd name="connsiteX4" fmla="*/ 3606231 w 3650191"/>
              <a:gd name="connsiteY4" fmla="*/ 4302685 h 4379399"/>
              <a:gd name="connsiteX5" fmla="*/ 3636479 w 3650191"/>
              <a:gd name="connsiteY5" fmla="*/ 4379399 h 4379399"/>
              <a:gd name="connsiteX6" fmla="*/ 0 w 3650191"/>
              <a:gd name="connsiteY6" fmla="*/ 4379399 h 437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0191" h="4379399">
                <a:moveTo>
                  <a:pt x="0" y="0"/>
                </a:moveTo>
                <a:lnTo>
                  <a:pt x="3650191" y="0"/>
                </a:lnTo>
                <a:lnTo>
                  <a:pt x="3606231" y="111492"/>
                </a:lnTo>
                <a:cubicBezTo>
                  <a:pt x="3366975" y="764932"/>
                  <a:pt x="3236400" y="1470761"/>
                  <a:pt x="3236400" y="2207088"/>
                </a:cubicBezTo>
                <a:cubicBezTo>
                  <a:pt x="3236400" y="2943415"/>
                  <a:pt x="3366975" y="3649244"/>
                  <a:pt x="3606231" y="4302685"/>
                </a:cubicBezTo>
                <a:lnTo>
                  <a:pt x="3636479" y="4379399"/>
                </a:lnTo>
                <a:lnTo>
                  <a:pt x="0" y="4379399"/>
                </a:ln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33A6E4-E0E5-C849-92C3-C16B4E865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2205000" y="-2205000"/>
            <a:ext cx="990000" cy="5400000"/>
          </a:xfrm>
          <a:prstGeom prst="round1Rect">
            <a:avLst>
              <a:gd name="adj" fmla="val 50000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lIns="540000" tIns="540000" rIns="360000" bIns="540000"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7C7CC89-88D1-8B40-8908-A1345C6B291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733200" y="1486800"/>
            <a:ext cx="7961999" cy="4379399"/>
          </a:xfrm>
          <a:custGeom>
            <a:avLst/>
            <a:gdLst>
              <a:gd name="connsiteX0" fmla="*/ 406580 w 7961999"/>
              <a:gd name="connsiteY0" fmla="*/ 0 h 4379399"/>
              <a:gd name="connsiteX1" fmla="*/ 7961999 w 7961999"/>
              <a:gd name="connsiteY1" fmla="*/ 0 h 4379399"/>
              <a:gd name="connsiteX2" fmla="*/ 7961999 w 7961999"/>
              <a:gd name="connsiteY2" fmla="*/ 4379399 h 4379399"/>
              <a:gd name="connsiteX3" fmla="*/ 407289 w 7961999"/>
              <a:gd name="connsiteY3" fmla="*/ 4379399 h 4379399"/>
              <a:gd name="connsiteX4" fmla="*/ 369831 w 7961999"/>
              <a:gd name="connsiteY4" fmla="*/ 4284397 h 4379399"/>
              <a:gd name="connsiteX5" fmla="*/ 0 w 7961999"/>
              <a:gd name="connsiteY5" fmla="*/ 2188800 h 4379399"/>
              <a:gd name="connsiteX6" fmla="*/ 369831 w 7961999"/>
              <a:gd name="connsiteY6" fmla="*/ 93204 h 437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61999" h="4379399">
                <a:moveTo>
                  <a:pt x="406580" y="0"/>
                </a:moveTo>
                <a:lnTo>
                  <a:pt x="7961999" y="0"/>
                </a:lnTo>
                <a:lnTo>
                  <a:pt x="7961999" y="4379399"/>
                </a:lnTo>
                <a:lnTo>
                  <a:pt x="407289" y="4379399"/>
                </a:lnTo>
                <a:lnTo>
                  <a:pt x="369831" y="4284397"/>
                </a:lnTo>
                <a:cubicBezTo>
                  <a:pt x="130575" y="3630956"/>
                  <a:pt x="0" y="2925127"/>
                  <a:pt x="0" y="2188800"/>
                </a:cubicBezTo>
                <a:cubicBezTo>
                  <a:pt x="0" y="1452473"/>
                  <a:pt x="130575" y="746644"/>
                  <a:pt x="369831" y="93204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1585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17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op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A8807-CE92-6549-9407-F4E26B078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2205000" y="-2205000"/>
            <a:ext cx="990000" cy="5400000"/>
          </a:xfrm>
          <a:prstGeom prst="round1Rect">
            <a:avLst>
              <a:gd name="adj" fmla="val 50000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lIns="540000" tIns="540000" rIns="360000" bIns="540000"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184B7C7-6DE9-DF49-ABAF-BA7B9D6036D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96800" y="1486799"/>
            <a:ext cx="7554713" cy="4379398"/>
          </a:xfrm>
          <a:custGeom>
            <a:avLst/>
            <a:gdLst>
              <a:gd name="connsiteX0" fmla="*/ 0 w 7554713"/>
              <a:gd name="connsiteY0" fmla="*/ 0 h 4379398"/>
              <a:gd name="connsiteX1" fmla="*/ 7554713 w 7554713"/>
              <a:gd name="connsiteY1" fmla="*/ 0 h 4379398"/>
              <a:gd name="connsiteX2" fmla="*/ 7554713 w 7554713"/>
              <a:gd name="connsiteY2" fmla="*/ 2 h 4379398"/>
              <a:gd name="connsiteX3" fmla="*/ 7376180 w 7554713"/>
              <a:gd name="connsiteY3" fmla="*/ 2 h 4379398"/>
              <a:gd name="connsiteX4" fmla="*/ 7339431 w 7554713"/>
              <a:gd name="connsiteY4" fmla="*/ 93206 h 4379398"/>
              <a:gd name="connsiteX5" fmla="*/ 6969601 w 7554713"/>
              <a:gd name="connsiteY5" fmla="*/ 2188802 h 4379398"/>
              <a:gd name="connsiteX6" fmla="*/ 7339431 w 7554713"/>
              <a:gd name="connsiteY6" fmla="*/ 4284399 h 4379398"/>
              <a:gd name="connsiteX7" fmla="*/ 7376889 w 7554713"/>
              <a:gd name="connsiteY7" fmla="*/ 4379398 h 4379398"/>
              <a:gd name="connsiteX8" fmla="*/ 0 w 7554713"/>
              <a:gd name="connsiteY8" fmla="*/ 4379398 h 4379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54713" h="4379398">
                <a:moveTo>
                  <a:pt x="0" y="0"/>
                </a:moveTo>
                <a:lnTo>
                  <a:pt x="7554713" y="0"/>
                </a:lnTo>
                <a:lnTo>
                  <a:pt x="7554713" y="2"/>
                </a:lnTo>
                <a:lnTo>
                  <a:pt x="7376180" y="2"/>
                </a:lnTo>
                <a:lnTo>
                  <a:pt x="7339431" y="93206"/>
                </a:lnTo>
                <a:cubicBezTo>
                  <a:pt x="7100175" y="746646"/>
                  <a:pt x="6969601" y="1452475"/>
                  <a:pt x="6969601" y="2188802"/>
                </a:cubicBezTo>
                <a:cubicBezTo>
                  <a:pt x="6969601" y="2925129"/>
                  <a:pt x="7100175" y="3630958"/>
                  <a:pt x="7339431" y="4284399"/>
                </a:cubicBezTo>
                <a:lnTo>
                  <a:pt x="7376889" y="4379398"/>
                </a:lnTo>
                <a:lnTo>
                  <a:pt x="0" y="4379398"/>
                </a:ln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E6D15436-C388-9E4B-9392-C345CFE848B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466401" y="1486801"/>
            <a:ext cx="4228798" cy="4379399"/>
          </a:xfrm>
          <a:custGeom>
            <a:avLst/>
            <a:gdLst>
              <a:gd name="connsiteX0" fmla="*/ 406579 w 4228798"/>
              <a:gd name="connsiteY0" fmla="*/ 0 h 4379399"/>
              <a:gd name="connsiteX1" fmla="*/ 4228798 w 4228798"/>
              <a:gd name="connsiteY1" fmla="*/ 0 h 4379399"/>
              <a:gd name="connsiteX2" fmla="*/ 4228798 w 4228798"/>
              <a:gd name="connsiteY2" fmla="*/ 4379399 h 4379399"/>
              <a:gd name="connsiteX3" fmla="*/ 407289 w 4228798"/>
              <a:gd name="connsiteY3" fmla="*/ 4379399 h 4379399"/>
              <a:gd name="connsiteX4" fmla="*/ 369830 w 4228798"/>
              <a:gd name="connsiteY4" fmla="*/ 4284397 h 4379399"/>
              <a:gd name="connsiteX5" fmla="*/ 0 w 4228798"/>
              <a:gd name="connsiteY5" fmla="*/ 2188800 h 4379399"/>
              <a:gd name="connsiteX6" fmla="*/ 369830 w 4228798"/>
              <a:gd name="connsiteY6" fmla="*/ 93204 h 437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8798" h="4379399">
                <a:moveTo>
                  <a:pt x="406579" y="0"/>
                </a:moveTo>
                <a:lnTo>
                  <a:pt x="4228798" y="0"/>
                </a:lnTo>
                <a:lnTo>
                  <a:pt x="4228798" y="4379399"/>
                </a:lnTo>
                <a:lnTo>
                  <a:pt x="407289" y="4379399"/>
                </a:lnTo>
                <a:lnTo>
                  <a:pt x="369830" y="4284397"/>
                </a:lnTo>
                <a:cubicBezTo>
                  <a:pt x="130574" y="3630956"/>
                  <a:pt x="0" y="2925127"/>
                  <a:pt x="0" y="2188800"/>
                </a:cubicBezTo>
                <a:cubicBezTo>
                  <a:pt x="0" y="1452473"/>
                  <a:pt x="130574" y="746644"/>
                  <a:pt x="369830" y="93204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txBody>
          <a:bodyPr wrap="square" lIns="90000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61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op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19F51E6-0DA1-D94E-9F6B-5031697B0E1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96800" y="1486800"/>
            <a:ext cx="3643689" cy="4379399"/>
          </a:xfrm>
          <a:custGeom>
            <a:avLst/>
            <a:gdLst>
              <a:gd name="connsiteX0" fmla="*/ 0 w 3643689"/>
              <a:gd name="connsiteY0" fmla="*/ 0 h 4379399"/>
              <a:gd name="connsiteX1" fmla="*/ 3642980 w 3643689"/>
              <a:gd name="connsiteY1" fmla="*/ 0 h 4379399"/>
              <a:gd name="connsiteX2" fmla="*/ 3606231 w 3643689"/>
              <a:gd name="connsiteY2" fmla="*/ 93204 h 4379399"/>
              <a:gd name="connsiteX3" fmla="*/ 3236400 w 3643689"/>
              <a:gd name="connsiteY3" fmla="*/ 2188800 h 4379399"/>
              <a:gd name="connsiteX4" fmla="*/ 3606231 w 3643689"/>
              <a:gd name="connsiteY4" fmla="*/ 4284397 h 4379399"/>
              <a:gd name="connsiteX5" fmla="*/ 3643689 w 3643689"/>
              <a:gd name="connsiteY5" fmla="*/ 4379399 h 4379399"/>
              <a:gd name="connsiteX6" fmla="*/ 0 w 3643689"/>
              <a:gd name="connsiteY6" fmla="*/ 4379399 h 437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43689" h="4379399">
                <a:moveTo>
                  <a:pt x="0" y="0"/>
                </a:moveTo>
                <a:lnTo>
                  <a:pt x="3642980" y="0"/>
                </a:lnTo>
                <a:lnTo>
                  <a:pt x="3606231" y="93204"/>
                </a:lnTo>
                <a:cubicBezTo>
                  <a:pt x="3366975" y="746644"/>
                  <a:pt x="3236400" y="1452473"/>
                  <a:pt x="3236400" y="2188800"/>
                </a:cubicBezTo>
                <a:cubicBezTo>
                  <a:pt x="3236400" y="2925127"/>
                  <a:pt x="3366975" y="3630956"/>
                  <a:pt x="3606231" y="4284397"/>
                </a:cubicBezTo>
                <a:lnTo>
                  <a:pt x="3643689" y="4379399"/>
                </a:lnTo>
                <a:lnTo>
                  <a:pt x="0" y="4379399"/>
                </a:ln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9389C16-A457-D94B-8EB8-772F9BCECB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33201" y="1486801"/>
            <a:ext cx="4140489" cy="4379399"/>
          </a:xfrm>
          <a:custGeom>
            <a:avLst/>
            <a:gdLst>
              <a:gd name="connsiteX0" fmla="*/ 406580 w 4140489"/>
              <a:gd name="connsiteY0" fmla="*/ 0 h 4379399"/>
              <a:gd name="connsiteX1" fmla="*/ 4139779 w 4140489"/>
              <a:gd name="connsiteY1" fmla="*/ 0 h 4379399"/>
              <a:gd name="connsiteX2" fmla="*/ 4103030 w 4140489"/>
              <a:gd name="connsiteY2" fmla="*/ 93203 h 4379399"/>
              <a:gd name="connsiteX3" fmla="*/ 3733199 w 4140489"/>
              <a:gd name="connsiteY3" fmla="*/ 2188799 h 4379399"/>
              <a:gd name="connsiteX4" fmla="*/ 4103030 w 4140489"/>
              <a:gd name="connsiteY4" fmla="*/ 4284396 h 4379399"/>
              <a:gd name="connsiteX5" fmla="*/ 4140489 w 4140489"/>
              <a:gd name="connsiteY5" fmla="*/ 4379399 h 4379399"/>
              <a:gd name="connsiteX6" fmla="*/ 407289 w 4140489"/>
              <a:gd name="connsiteY6" fmla="*/ 4379399 h 4379399"/>
              <a:gd name="connsiteX7" fmla="*/ 369831 w 4140489"/>
              <a:gd name="connsiteY7" fmla="*/ 4284397 h 4379399"/>
              <a:gd name="connsiteX8" fmla="*/ 0 w 4140489"/>
              <a:gd name="connsiteY8" fmla="*/ 2188800 h 4379399"/>
              <a:gd name="connsiteX9" fmla="*/ 369831 w 4140489"/>
              <a:gd name="connsiteY9" fmla="*/ 93204 h 437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40489" h="4379399">
                <a:moveTo>
                  <a:pt x="406580" y="0"/>
                </a:moveTo>
                <a:lnTo>
                  <a:pt x="4139779" y="0"/>
                </a:lnTo>
                <a:lnTo>
                  <a:pt x="4103030" y="93203"/>
                </a:lnTo>
                <a:cubicBezTo>
                  <a:pt x="3863774" y="746643"/>
                  <a:pt x="3733199" y="1452472"/>
                  <a:pt x="3733199" y="2188799"/>
                </a:cubicBezTo>
                <a:cubicBezTo>
                  <a:pt x="3733199" y="2925126"/>
                  <a:pt x="3863774" y="3630955"/>
                  <a:pt x="4103030" y="4284396"/>
                </a:cubicBezTo>
                <a:lnTo>
                  <a:pt x="4140489" y="4379399"/>
                </a:lnTo>
                <a:lnTo>
                  <a:pt x="407289" y="4379399"/>
                </a:lnTo>
                <a:lnTo>
                  <a:pt x="369831" y="4284397"/>
                </a:lnTo>
                <a:cubicBezTo>
                  <a:pt x="130575" y="3630956"/>
                  <a:pt x="0" y="2925127"/>
                  <a:pt x="0" y="2188800"/>
                </a:cubicBezTo>
                <a:cubicBezTo>
                  <a:pt x="0" y="1452473"/>
                  <a:pt x="130575" y="746644"/>
                  <a:pt x="369831" y="93204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txBody>
          <a:bodyPr wrap="square" lIns="90000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9665D90-5464-7C40-AB5C-45825E4DA7F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466401" y="1486801"/>
            <a:ext cx="4228798" cy="4379399"/>
          </a:xfrm>
          <a:custGeom>
            <a:avLst/>
            <a:gdLst>
              <a:gd name="connsiteX0" fmla="*/ 406579 w 4228798"/>
              <a:gd name="connsiteY0" fmla="*/ 0 h 4379399"/>
              <a:gd name="connsiteX1" fmla="*/ 4228798 w 4228798"/>
              <a:gd name="connsiteY1" fmla="*/ 0 h 4379399"/>
              <a:gd name="connsiteX2" fmla="*/ 4228798 w 4228798"/>
              <a:gd name="connsiteY2" fmla="*/ 4379399 h 4379399"/>
              <a:gd name="connsiteX3" fmla="*/ 407289 w 4228798"/>
              <a:gd name="connsiteY3" fmla="*/ 4379399 h 4379399"/>
              <a:gd name="connsiteX4" fmla="*/ 369830 w 4228798"/>
              <a:gd name="connsiteY4" fmla="*/ 4284397 h 4379399"/>
              <a:gd name="connsiteX5" fmla="*/ 0 w 4228798"/>
              <a:gd name="connsiteY5" fmla="*/ 2188800 h 4379399"/>
              <a:gd name="connsiteX6" fmla="*/ 369830 w 4228798"/>
              <a:gd name="connsiteY6" fmla="*/ 93204 h 437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8798" h="4379399">
                <a:moveTo>
                  <a:pt x="406579" y="0"/>
                </a:moveTo>
                <a:lnTo>
                  <a:pt x="4228798" y="0"/>
                </a:lnTo>
                <a:lnTo>
                  <a:pt x="4228798" y="4379399"/>
                </a:lnTo>
                <a:lnTo>
                  <a:pt x="407289" y="4379399"/>
                </a:lnTo>
                <a:lnTo>
                  <a:pt x="369830" y="4284397"/>
                </a:lnTo>
                <a:cubicBezTo>
                  <a:pt x="130574" y="3630956"/>
                  <a:pt x="0" y="2925127"/>
                  <a:pt x="0" y="2188800"/>
                </a:cubicBezTo>
                <a:cubicBezTo>
                  <a:pt x="0" y="1452473"/>
                  <a:pt x="130574" y="746644"/>
                  <a:pt x="369830" y="93204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txBody>
          <a:bodyPr wrap="square" lIns="90000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1A8807-CE92-6549-9407-F4E26B078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2205000" y="-2205000"/>
            <a:ext cx="990000" cy="5400000"/>
          </a:xfrm>
          <a:prstGeom prst="round1Rect">
            <a:avLst>
              <a:gd name="adj" fmla="val 50000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lIns="540000" tIns="540000" rIns="360000" bIns="540000"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58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271CF-245A-4043-8687-EE8DB1DC28F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496801" y="1486800"/>
            <a:ext cx="11198398" cy="4876422"/>
          </a:xfrm>
          <a:prstGeom prst="rect">
            <a:avLst/>
          </a:prstGeom>
        </p:spPr>
        <p:txBody>
          <a:bodyPr vert="horz" lIns="91440" tIns="90000" rIns="91440" bIns="90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Placeholder 13">
            <a:extLst>
              <a:ext uri="{FF2B5EF4-FFF2-40B4-BE49-F238E27FC236}">
                <a16:creationId xmlns:a16="http://schemas.microsoft.com/office/drawing/2014/main" id="{0887DE53-E591-124F-9E3E-92580B7AA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2205000" y="-2205000"/>
            <a:ext cx="990000" cy="5400000"/>
          </a:xfrm>
          <a:prstGeom prst="round1Rect">
            <a:avLst>
              <a:gd name="adj" fmla="val 50000"/>
            </a:avLst>
          </a:prstGeom>
          <a:solidFill>
            <a:schemeClr val="tx1"/>
          </a:solidFill>
        </p:spPr>
        <p:txBody>
          <a:bodyPr vert="vert270" lIns="540000" tIns="540000" rIns="360000" bIns="5400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AC3904-0A3A-D448-B900-55D105B96983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9308999" y="5868000"/>
            <a:ext cx="2883001" cy="9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103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96" r:id="rId2"/>
    <p:sldLayoutId id="2147483693" r:id="rId3"/>
    <p:sldLayoutId id="2147483697" r:id="rId4"/>
    <p:sldLayoutId id="2147483690" r:id="rId5"/>
    <p:sldLayoutId id="2147483695" r:id="rId6"/>
    <p:sldLayoutId id="2147483662" r:id="rId7"/>
    <p:sldLayoutId id="2147483698" r:id="rId8"/>
    <p:sldLayoutId id="2147483671" r:id="rId9"/>
    <p:sldLayoutId id="2147483672" r:id="rId10"/>
    <p:sldLayoutId id="2147483699" r:id="rId11"/>
    <p:sldLayoutId id="2147483700" r:id="rId12"/>
    <p:sldLayoutId id="2147483689" r:id="rId13"/>
    <p:sldLayoutId id="2147483694" r:id="rId14"/>
    <p:sldLayoutId id="2147483701" r:id="rId15"/>
    <p:sldLayoutId id="2147483675" r:id="rId16"/>
    <p:sldLayoutId id="2147483702" r:id="rId17"/>
    <p:sldLayoutId id="2147483660" r:id="rId18"/>
    <p:sldLayoutId id="2147483663" r:id="rId19"/>
    <p:sldLayoutId id="2147483664" r:id="rId20"/>
    <p:sldLayoutId id="2147483692" r:id="rId21"/>
    <p:sldLayoutId id="2147483673" r:id="rId22"/>
    <p:sldLayoutId id="2147483676" r:id="rId23"/>
    <p:sldLayoutId id="2147483704" r:id="rId24"/>
    <p:sldLayoutId id="2147483677" r:id="rId25"/>
    <p:sldLayoutId id="2147483703" r:id="rId26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rgbClr val="000000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i="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1" kern="1200">
          <a:solidFill>
            <a:srgbClr val="000000"/>
          </a:solidFill>
          <a:latin typeface="+mn-lt"/>
          <a:ea typeface="+mn-ea"/>
          <a:cs typeface="+mn-cs"/>
        </a:defRPr>
      </a:lvl3pPr>
      <a:lvl4pPr marL="15430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building with red lights&#10;&#10;Description automatically generated">
            <a:extLst>
              <a:ext uri="{FF2B5EF4-FFF2-40B4-BE49-F238E27FC236}">
                <a16:creationId xmlns:a16="http://schemas.microsoft.com/office/drawing/2014/main" id="{CDC09E4B-5702-FFA6-DFC2-D519A4566F7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32140" r="9199"/>
          <a:stretch/>
        </p:blipFill>
        <p:spPr>
          <a:xfrm>
            <a:off x="20" y="10"/>
            <a:ext cx="7152050" cy="6857990"/>
          </a:xfrm>
          <a:noFill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079206-AD1A-925A-E642-90A308F39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3823" y="2170818"/>
            <a:ext cx="4721375" cy="2023163"/>
          </a:xfrm>
        </p:spPr>
        <p:txBody>
          <a:bodyPr anchor="b">
            <a:normAutofit/>
          </a:bodyPr>
          <a:lstStyle/>
          <a:p>
            <a:r>
              <a:rPr lang="en-US" dirty="0"/>
              <a:t>2023 Portfolio Update Connected Chelmsford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3C8947-4F41-DB0B-8AFD-959539E6E1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3824" y="4212238"/>
            <a:ext cx="4721374" cy="1655762"/>
          </a:xfrm>
        </p:spPr>
        <p:txBody>
          <a:bodyPr>
            <a:normAutofit/>
          </a:bodyPr>
          <a:lstStyle/>
          <a:p>
            <a:r>
              <a:rPr lang="en-US" dirty="0"/>
              <a:t>Cllr Marie Goldman</a:t>
            </a:r>
          </a:p>
          <a:p>
            <a:r>
              <a:rPr lang="en-US" dirty="0"/>
              <a:t>Deputy Leader, Cabinet Member for Connected Chelmsford</a:t>
            </a:r>
          </a:p>
        </p:txBody>
      </p:sp>
    </p:spTree>
    <p:extLst>
      <p:ext uri="{BB962C8B-B14F-4D97-AF65-F5344CB8AC3E}">
        <p14:creationId xmlns:p14="http://schemas.microsoft.com/office/powerpoint/2010/main" val="382237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C4AC03C-2789-1145-37A6-5487F86658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0000" y="360000"/>
            <a:ext cx="5868080" cy="5979840"/>
          </a:xfrm>
        </p:spPr>
        <p:txBody>
          <a:bodyPr/>
          <a:lstStyle/>
          <a:p>
            <a:r>
              <a:rPr lang="en-GB" sz="2000" dirty="0"/>
              <a:t>Chelmsford Museum</a:t>
            </a:r>
          </a:p>
          <a:p>
            <a:pPr lvl="1"/>
            <a:r>
              <a:rPr lang="en-GB" sz="2000" dirty="0"/>
              <a:t>2500 people attended Carnival Finale in July</a:t>
            </a:r>
          </a:p>
          <a:p>
            <a:pPr lvl="1"/>
            <a:r>
              <a:rPr lang="en-GB" sz="2000" dirty="0"/>
              <a:t>Behind the Rainbow exhibition kick-started an ongoing relationship with Essex Pride. </a:t>
            </a:r>
          </a:p>
          <a:p>
            <a:pPr lvl="1"/>
            <a:r>
              <a:rPr lang="en-GB" sz="2000" dirty="0"/>
              <a:t>School education sessions continue to be sold out with fantastic feedback from teachers. </a:t>
            </a:r>
          </a:p>
          <a:p>
            <a:pPr lvl="1"/>
            <a:r>
              <a:rPr lang="en-GB" sz="2000" dirty="0"/>
              <a:t>Now expanding the museum’s offer for children with SEND.</a:t>
            </a:r>
          </a:p>
          <a:p>
            <a:r>
              <a:rPr lang="en-GB" sz="2000" dirty="0"/>
              <a:t>Cultural Partnerships</a:t>
            </a:r>
          </a:p>
          <a:p>
            <a:pPr lvl="1" fontAlgn="base"/>
            <a:r>
              <a:rPr lang="en-GB" sz="2000" dirty="0"/>
              <a:t>Ignite - </a:t>
            </a:r>
            <a:r>
              <a:rPr lang="en-GB" sz="2000" b="0" i="0" dirty="0">
                <a:solidFill>
                  <a:srgbClr val="000000"/>
                </a:solidFill>
                <a:effectLst/>
              </a:rPr>
              <a:t>13 new people recruited to represent the voice of the district's thriving Creative Sector. </a:t>
            </a:r>
          </a:p>
          <a:p>
            <a:pPr lvl="1" fontAlgn="base"/>
            <a:r>
              <a:rPr lang="en-GB" sz="2000" b="0" i="0" dirty="0">
                <a:solidFill>
                  <a:srgbClr val="000000"/>
                </a:solidFill>
                <a:effectLst/>
              </a:rPr>
              <a:t>Over 250 Ignite members and continuing to grow every day </a:t>
            </a:r>
          </a:p>
          <a:p>
            <a:pPr lvl="1" fontAlgn="base"/>
            <a:r>
              <a:rPr lang="en-GB" sz="2000" b="0" i="0" dirty="0">
                <a:solidFill>
                  <a:srgbClr val="000000"/>
                </a:solidFill>
                <a:effectLst/>
              </a:rPr>
              <a:t>Youth Forum led its first-ever event in September representing the voice and shaping the futures of young people in Chelmsford </a:t>
            </a:r>
          </a:p>
          <a:p>
            <a:endParaRPr lang="en-GB" sz="1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2A3B76-C28F-0B09-F9F1-29F06FBCFC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Cultural Services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34B234A-9F2D-F0F9-3309-83A0328CC0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Marc </a:t>
            </a:r>
            <a:r>
              <a:rPr lang="en-GB" dirty="0" err="1"/>
              <a:t>De’ath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525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250202C-BA63-D175-0A8D-A261FBCC49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0000" y="360000"/>
            <a:ext cx="5736000" cy="6142400"/>
          </a:xfrm>
        </p:spPr>
        <p:txBody>
          <a:bodyPr/>
          <a:lstStyle/>
          <a:p>
            <a:r>
              <a:rPr lang="en-GB" sz="2000" dirty="0"/>
              <a:t>Festivals and Events</a:t>
            </a:r>
          </a:p>
          <a:p>
            <a:pPr lvl="1"/>
            <a:r>
              <a:rPr lang="en-GB" sz="2000" dirty="0"/>
              <a:t>Science Festival at ARU</a:t>
            </a:r>
          </a:p>
          <a:p>
            <a:pPr lvl="1"/>
            <a:r>
              <a:rPr lang="en-GB" sz="2000" dirty="0"/>
              <a:t>Concrete Canvas</a:t>
            </a:r>
          </a:p>
          <a:p>
            <a:pPr lvl="1"/>
            <a:r>
              <a:rPr lang="en-GB" sz="2000" dirty="0"/>
              <a:t>New events space at Tindal Square</a:t>
            </a:r>
          </a:p>
          <a:p>
            <a:pPr lvl="1"/>
            <a:endParaRPr lang="en-GB" sz="2000" dirty="0"/>
          </a:p>
          <a:p>
            <a:r>
              <a:rPr lang="en-GB" sz="2000" dirty="0"/>
              <a:t>Chelmsford Theatre</a:t>
            </a:r>
          </a:p>
          <a:p>
            <a:pPr lvl="1"/>
            <a:r>
              <a:rPr lang="en-GB" sz="2000" dirty="0"/>
              <a:t>Completed refurbishment with excellent feedback from audiences</a:t>
            </a:r>
          </a:p>
          <a:p>
            <a:pPr lvl="1"/>
            <a:r>
              <a:rPr lang="en-GB" sz="2000" dirty="0"/>
              <a:t>40% of the Theatre’s audiences are new </a:t>
            </a:r>
          </a:p>
          <a:p>
            <a:pPr lvl="1"/>
            <a:r>
              <a:rPr lang="en-GB" sz="2000"/>
              <a:t>Sold-out shows have doubled since re-opening, including 2 weeks of West End Touring Shows, Blood Brothers &amp; Mousetrap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26634A-FC4B-A64E-2C9F-D35C5BCFDF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Cultural Services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AC1F7FD-62EA-0BEA-1176-857827CB85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Marc </a:t>
            </a:r>
            <a:r>
              <a:rPr lang="en-GB" dirty="0" err="1"/>
              <a:t>De’ath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231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picture containing blur&#10;&#10;Description automatically generated">
            <a:extLst>
              <a:ext uri="{FF2B5EF4-FFF2-40B4-BE49-F238E27FC236}">
                <a16:creationId xmlns:a16="http://schemas.microsoft.com/office/drawing/2014/main" id="{4D77B9A9-A600-A7F3-E4A8-5D62913CAFF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5222" r="15222"/>
          <a:stretch>
            <a:fillRect/>
          </a:stretch>
        </p:blipFill>
        <p:spPr/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6AC652D-A945-0791-788A-A7FCDD608D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Questions?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2DB88B1-8535-87CB-F23F-FB8F6F2160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96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032AD06-F953-1D67-17A7-6CA745BCFD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0000" y="360000"/>
            <a:ext cx="5736000" cy="6071280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Successfully incorporated the 2 new parishes and their Council Tax liabilities for 2023/24 annual billing process.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Devised the internal processes and delivered three more ad-hoc Government grants: </a:t>
            </a:r>
          </a:p>
          <a:p>
            <a:pPr lvl="1" fontAlgn="base"/>
            <a:r>
              <a:rPr lang="en-GB" sz="2000" dirty="0">
                <a:latin typeface="Calibri" panose="020F0502020204030204" pitchFamily="34" charset="0"/>
              </a:rPr>
              <a:t>U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 to £25 reduction to Council Tax bills for Council Tax Support recipients; </a:t>
            </a:r>
          </a:p>
          <a:p>
            <a:pPr lvl="1" fontAlgn="base"/>
            <a:r>
              <a:rPr lang="en-GB" sz="2000" dirty="0">
                <a:latin typeface="Calibri" panose="020F0502020204030204" pitchFamily="34" charset="0"/>
              </a:rPr>
              <a:t>T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wo Energy Support grants totalling £479,600 to 1,571 applicants. </a:t>
            </a:r>
          </a:p>
          <a:p>
            <a:pPr lvl="1" fontAlgn="base"/>
            <a:r>
              <a:rPr lang="en-GB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These are in addition to the day job of processing benefits and collecting Council Tax/Business Rates. 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77B1A4-9A39-5812-01BC-63AA45A0A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3823" y="2170818"/>
            <a:ext cx="4996504" cy="2023163"/>
          </a:xfrm>
        </p:spPr>
        <p:txBody>
          <a:bodyPr/>
          <a:lstStyle/>
          <a:p>
            <a:r>
              <a:rPr lang="en-GB" dirty="0"/>
              <a:t>Revenues &amp; Benefits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4DE1C23-6604-EA91-A4E9-C689EC6D9E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Rob Hawes</a:t>
            </a:r>
          </a:p>
        </p:txBody>
      </p:sp>
    </p:spTree>
    <p:extLst>
      <p:ext uri="{BB962C8B-B14F-4D97-AF65-F5344CB8AC3E}">
        <p14:creationId xmlns:p14="http://schemas.microsoft.com/office/powerpoint/2010/main" val="116441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EE4B375-9F87-5A17-8644-F1F439995E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0000" y="360000"/>
            <a:ext cx="5624240" cy="6050960"/>
          </a:xfrm>
        </p:spPr>
        <p:txBody>
          <a:bodyPr/>
          <a:lstStyle/>
          <a:p>
            <a:r>
              <a:rPr lang="en-GB" sz="2000" dirty="0"/>
              <a:t>Successful continuation of delivery of procurement service for Uttlesford District Council </a:t>
            </a:r>
          </a:p>
          <a:p>
            <a:r>
              <a:rPr lang="en-GB" sz="2000" dirty="0"/>
              <a:t>New staffing in Risk &amp; Insurance </a:t>
            </a:r>
          </a:p>
          <a:p>
            <a:r>
              <a:rPr lang="en-GB" sz="2000" dirty="0"/>
              <a:t>Successful defence of high value insurance claim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324AC4-2C1E-BB85-6B8F-DB283B8B5F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Procurement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4C08E70-CE2B-6074-71C9-4A8B3E4CC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Alison </a:t>
            </a:r>
            <a:r>
              <a:rPr lang="en-GB" dirty="0" err="1"/>
              <a:t>Chessell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823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FC0CEA7-CEF8-83D8-DFF4-C6506603E8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0000" y="360000"/>
            <a:ext cx="5736000" cy="6091600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Launch of new, more user friendly and accessible recruitment site.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Working closely with Job Centre Chelmsford to supply vacancy information for a dedicated job board along with Job Coaches.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HR Support team regularly attending job fairs to meet with job seekers and coaches.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CCC jobs advertising now installed in Fairfield Road car park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80% of roles being successfully recruited to from first round of advertising (Data from January to June 2023)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2023 Pay Award implemented for staff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(MFA) Multi Factor authentication has been implemented for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iTrent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users.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Director recruitment for Sustainable Communities successfully completed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Member Induction completed and Member Training and Development group set up to discuss training and development needs for members. 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E90F2E-A22A-5E17-CE7A-F6910106D9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Human Resources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3CD6CCD-5EB4-F17C-0392-4887FA8455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Debbie Wootton</a:t>
            </a:r>
          </a:p>
        </p:txBody>
      </p:sp>
    </p:spTree>
    <p:extLst>
      <p:ext uri="{BB962C8B-B14F-4D97-AF65-F5344CB8AC3E}">
        <p14:creationId xmlns:p14="http://schemas.microsoft.com/office/powerpoint/2010/main" val="39470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032AD06-F953-1D67-17A7-6CA745BCFD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0000" y="360000"/>
            <a:ext cx="5736000" cy="6030640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2023 Local Elections</a:t>
            </a:r>
          </a:p>
          <a:p>
            <a:pPr lvl="1" fontAlgn="base"/>
            <a:r>
              <a:rPr lang="en-GB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Successful delivery the Local (City and Parish) Elections 2023</a:t>
            </a:r>
          </a:p>
          <a:p>
            <a:pPr lvl="1" fontAlgn="base"/>
            <a:r>
              <a:rPr lang="en-GB" sz="2000" dirty="0">
                <a:latin typeface="Calibri" panose="020F0502020204030204" pitchFamily="34" charset="0"/>
              </a:rPr>
              <a:t>M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ajor whole council team achievement. 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</a:rPr>
              <a:t>Register of Interests</a:t>
            </a:r>
          </a:p>
          <a:p>
            <a:pPr lvl="1" fontAlgn="base"/>
            <a:r>
              <a:rPr lang="en-GB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Process simplified and moved to online form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</a:rPr>
              <a:t>L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egal case management system (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Iken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</a:p>
          <a:p>
            <a:pPr lvl="1" fontAlgn="base"/>
            <a:r>
              <a:rPr lang="en-GB" sz="2000" dirty="0">
                <a:latin typeface="Calibri" panose="020F0502020204030204" pitchFamily="34" charset="0"/>
              </a:rPr>
              <a:t>F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ully operational </a:t>
            </a:r>
          </a:p>
          <a:p>
            <a:pPr lvl="1" fontAlgn="base"/>
            <a:r>
              <a:rPr lang="en-GB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All current legal cases now live</a:t>
            </a:r>
          </a:p>
          <a:p>
            <a:pPr lvl="1" fontAlgn="base"/>
            <a:r>
              <a:rPr lang="en-GB" sz="2000" dirty="0">
                <a:latin typeface="Calibri" panose="020F0502020204030204" pitchFamily="34" charset="0"/>
              </a:rPr>
              <a:t>D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eveloping workflows to help further streamline processes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</a:rPr>
              <a:t>I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nformation requests</a:t>
            </a:r>
          </a:p>
          <a:p>
            <a:pPr lvl="1" fontAlgn="base"/>
            <a:r>
              <a:rPr lang="en-GB" sz="2000" dirty="0">
                <a:latin typeface="Calibri" panose="020F0502020204030204" pitchFamily="34" charset="0"/>
              </a:rPr>
              <a:t>874 requests received. (785 in 202/22)</a:t>
            </a:r>
          </a:p>
          <a:p>
            <a:pPr lvl="1" fontAlgn="base"/>
            <a:r>
              <a:rPr lang="en-GB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90% processed within statutory timescales</a:t>
            </a:r>
          </a:p>
          <a:p>
            <a:pPr lvl="1" fontAlgn="base"/>
            <a:r>
              <a:rPr lang="en-GB" sz="2000" dirty="0">
                <a:latin typeface="Calibri" panose="020F0502020204030204" pitchFamily="34" charset="0"/>
              </a:rPr>
              <a:t>None referred to ICO.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77B1A4-9A39-5812-01BC-63AA45A0AB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Legal &amp; Democratic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4DE1C23-6604-EA91-A4E9-C689EC6D9E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Lorraine Browne</a:t>
            </a:r>
          </a:p>
        </p:txBody>
      </p:sp>
    </p:spTree>
    <p:extLst>
      <p:ext uri="{BB962C8B-B14F-4D97-AF65-F5344CB8AC3E}">
        <p14:creationId xmlns:p14="http://schemas.microsoft.com/office/powerpoint/2010/main" val="148797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C53C8B5-5940-0BF6-047E-425151E2B0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0000" y="360000"/>
            <a:ext cx="5736000" cy="6081440"/>
          </a:xfrm>
        </p:spPr>
        <p:txBody>
          <a:bodyPr/>
          <a:lstStyle/>
          <a:p>
            <a:r>
              <a:rPr lang="en-GB" sz="2000" dirty="0"/>
              <a:t>Apprenticeships</a:t>
            </a:r>
          </a:p>
          <a:p>
            <a:pPr lvl="1"/>
            <a:r>
              <a:rPr lang="en-GB" sz="2000" dirty="0"/>
              <a:t>6 apprentices have completed and passed their courses this year (3 joined CCC permanently)</a:t>
            </a:r>
          </a:p>
          <a:p>
            <a:pPr lvl="1"/>
            <a:r>
              <a:rPr lang="en-GB" sz="2000" dirty="0"/>
              <a:t>Continue to invest in apprenticeships</a:t>
            </a:r>
          </a:p>
          <a:p>
            <a:r>
              <a:rPr lang="en-GB" sz="2000" dirty="0"/>
              <a:t>Windows 11 / New Devices</a:t>
            </a:r>
          </a:p>
          <a:p>
            <a:pPr lvl="1"/>
            <a:r>
              <a:rPr lang="en-GB" sz="2000" dirty="0"/>
              <a:t>Procured and started rollout.</a:t>
            </a:r>
          </a:p>
          <a:p>
            <a:pPr lvl="1"/>
            <a:r>
              <a:rPr lang="en-GB" sz="2000" dirty="0"/>
              <a:t>Migrating more services to Microsoft platform, including anti-virus and Teams (introducing savings from discontinuing 3rd party services). </a:t>
            </a:r>
          </a:p>
          <a:p>
            <a:r>
              <a:rPr lang="en-GB" sz="2000" dirty="0"/>
              <a:t>Website Migration</a:t>
            </a:r>
          </a:p>
          <a:p>
            <a:pPr lvl="1"/>
            <a:r>
              <a:rPr lang="en-GB" sz="2000" dirty="0"/>
              <a:t>Main website moved</a:t>
            </a:r>
          </a:p>
          <a:p>
            <a:pPr lvl="1"/>
            <a:r>
              <a:rPr lang="en-GB" sz="2000" dirty="0"/>
              <a:t>Microsites started</a:t>
            </a:r>
          </a:p>
          <a:p>
            <a:pPr lvl="1"/>
            <a:r>
              <a:rPr lang="en-GB" sz="2000" dirty="0"/>
              <a:t>Inhouse development leading to savings</a:t>
            </a:r>
          </a:p>
          <a:p>
            <a:r>
              <a:rPr lang="en-GB" sz="2000" dirty="0"/>
              <a:t>Dynamics</a:t>
            </a:r>
          </a:p>
          <a:p>
            <a:pPr lvl="1"/>
            <a:r>
              <a:rPr lang="en-GB" sz="2000" dirty="0"/>
              <a:t>Several releases</a:t>
            </a:r>
          </a:p>
          <a:p>
            <a:pPr lvl="1"/>
            <a:r>
              <a:rPr lang="en-GB" sz="2000" dirty="0"/>
              <a:t>Full development roadmap until Oct 2024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EB8AA1-0A9B-419E-7645-451B9B7B20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Michael Sage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6CD1019-D36A-360B-51DD-A03CEC9C5D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Digital Services</a:t>
            </a:r>
          </a:p>
        </p:txBody>
      </p:sp>
    </p:spTree>
    <p:extLst>
      <p:ext uri="{BB962C8B-B14F-4D97-AF65-F5344CB8AC3E}">
        <p14:creationId xmlns:p14="http://schemas.microsoft.com/office/powerpoint/2010/main" val="299286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032AD06-F953-1D67-17A7-6CA745BCFD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0000" y="360000"/>
            <a:ext cx="5583600" cy="6000160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0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few examples of success…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00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Hylands</a:t>
            </a:r>
            <a:r>
              <a:rPr lang="en-GB" sz="20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Estate</a:t>
            </a:r>
          </a:p>
          <a:p>
            <a:pPr lvl="1" fontAlgn="base"/>
            <a:r>
              <a:rPr lang="en-GB" sz="20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200% increase in page views to the new </a:t>
            </a:r>
            <a:r>
              <a:rPr lang="en-GB" sz="200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Hylands</a:t>
            </a:r>
            <a:r>
              <a:rPr lang="en-GB" sz="20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Estate Weddings website, which launched in September 2022.</a:t>
            </a:r>
          </a:p>
          <a:p>
            <a:pPr lvl="1" fontAlgn="base"/>
            <a:r>
              <a:rPr lang="en-GB" sz="20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46% increase in unique visitors</a:t>
            </a:r>
          </a:p>
          <a:p>
            <a:pPr lvl="1" fontAlgn="base"/>
            <a:r>
              <a:rPr lang="en-GB" sz="20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18% increase in repeat visitors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0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Chelmsford Museum</a:t>
            </a:r>
          </a:p>
          <a:p>
            <a:pPr lvl="1" fontAlgn="base"/>
            <a:r>
              <a:rPr lang="en-GB" sz="20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75 % engagement increase in Facebook page in first 6 months of 2023</a:t>
            </a:r>
          </a:p>
          <a:p>
            <a:pPr lvl="1" fontAlgn="base"/>
            <a:r>
              <a:rPr lang="en-GB" sz="2000" dirty="0">
                <a:latin typeface="Calibri" panose="020F0502020204030204" pitchFamily="34" charset="0"/>
              </a:rPr>
              <a:t>58% a</a:t>
            </a:r>
            <a:r>
              <a:rPr lang="en-GB" sz="20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dditional reach increase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00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Tindal Square</a:t>
            </a:r>
          </a:p>
          <a:p>
            <a:pPr lvl="1" fontAlgn="base"/>
            <a:r>
              <a:rPr lang="en-GB" sz="2000" i="0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Summerballoo</a:t>
            </a:r>
            <a:r>
              <a:rPr lang="en-GB" sz="200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 launch event marketing </a:t>
            </a:r>
          </a:p>
          <a:p>
            <a:pPr fontAlgn="base"/>
            <a:r>
              <a:rPr lang="en-GB" sz="2000" dirty="0">
                <a:solidFill>
                  <a:srgbClr val="242424"/>
                </a:solidFill>
                <a:latin typeface="Calibri" panose="020F0502020204030204" pitchFamily="34" charset="0"/>
              </a:rPr>
              <a:t>60,000 unique email addresses</a:t>
            </a:r>
          </a:p>
          <a:p>
            <a:pPr lvl="1" fontAlgn="base"/>
            <a:r>
              <a:rPr lang="en-GB" sz="200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9,000 increase </a:t>
            </a:r>
            <a:r>
              <a:rPr lang="en-GB" sz="2000" dirty="0">
                <a:solidFill>
                  <a:srgbClr val="242424"/>
                </a:solidFill>
                <a:latin typeface="Calibri" panose="020F0502020204030204" pitchFamily="34" charset="0"/>
              </a:rPr>
              <a:t>over past 12 months</a:t>
            </a:r>
            <a:endParaRPr lang="en-GB" sz="200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77B1A4-9A39-5812-01BC-63AA45A0AB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Marketing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4DE1C23-6604-EA91-A4E9-C689EC6D9E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Ali Naqvi</a:t>
            </a:r>
          </a:p>
        </p:txBody>
      </p:sp>
    </p:spTree>
    <p:extLst>
      <p:ext uri="{BB962C8B-B14F-4D97-AF65-F5344CB8AC3E}">
        <p14:creationId xmlns:p14="http://schemas.microsoft.com/office/powerpoint/2010/main" val="68886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2EE1A29-C99B-175A-829C-0A2CC31514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0000" y="360000"/>
            <a:ext cx="5736000" cy="6081440"/>
          </a:xfrm>
        </p:spPr>
        <p:txBody>
          <a:bodyPr/>
          <a:lstStyle/>
          <a:p>
            <a:r>
              <a:rPr lang="en-GB" sz="2000" dirty="0"/>
              <a:t>City Life website</a:t>
            </a:r>
          </a:p>
          <a:p>
            <a:pPr lvl="1"/>
            <a:r>
              <a:rPr lang="en-GB" sz="2000" dirty="0"/>
              <a:t>2,500 people (including journalists) who receive push notifications when a new story appears</a:t>
            </a:r>
          </a:p>
          <a:p>
            <a:pPr lvl="1"/>
            <a:r>
              <a:rPr lang="en-GB" sz="2000" dirty="0"/>
              <a:t>Increase of circa 500 in the last 12 months.  </a:t>
            </a:r>
          </a:p>
          <a:p>
            <a:r>
              <a:rPr lang="en-GB" sz="2000" dirty="0" err="1"/>
              <a:t>Nextdoor</a:t>
            </a:r>
            <a:endParaRPr lang="en-GB" sz="2000" dirty="0"/>
          </a:p>
          <a:p>
            <a:pPr lvl="1"/>
            <a:r>
              <a:rPr lang="en-GB" sz="2000" dirty="0"/>
              <a:t>Started using Nextdoor.co.uk, although with mixed results. </a:t>
            </a:r>
          </a:p>
          <a:p>
            <a:r>
              <a:rPr lang="en-GB" sz="2000" dirty="0"/>
              <a:t>Love Your Chelmsford</a:t>
            </a:r>
          </a:p>
          <a:p>
            <a:pPr lvl="1"/>
            <a:r>
              <a:rPr lang="en-GB" sz="2000" dirty="0"/>
              <a:t>Working more closely with LYC team</a:t>
            </a:r>
          </a:p>
          <a:p>
            <a:pPr lvl="1"/>
            <a:r>
              <a:rPr lang="en-GB" sz="2000" dirty="0"/>
              <a:t>New combined e-shots to public agreed and scheduled  </a:t>
            </a:r>
          </a:p>
          <a:p>
            <a:r>
              <a:rPr lang="en-GB" sz="2000" dirty="0"/>
              <a:t>E-Shots</a:t>
            </a:r>
          </a:p>
          <a:p>
            <a:pPr lvl="1"/>
            <a:r>
              <a:rPr lang="en-GB" sz="2000" dirty="0"/>
              <a:t>City Life Friday e-shot has 12,895 current subscribers and the </a:t>
            </a:r>
          </a:p>
          <a:p>
            <a:pPr lvl="1"/>
            <a:r>
              <a:rPr lang="en-GB" sz="2000" dirty="0"/>
              <a:t>Open rate is around 48%. (GovDelivery benchmark for top 20% performers in local Government group is 40% open (median 38%).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1062A3-726C-345D-318C-214961FC6A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Communications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85035A7-0A25-B363-CFB4-EC35BA99FA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Ali Naqvi</a:t>
            </a:r>
          </a:p>
        </p:txBody>
      </p:sp>
    </p:spTree>
    <p:extLst>
      <p:ext uri="{BB962C8B-B14F-4D97-AF65-F5344CB8AC3E}">
        <p14:creationId xmlns:p14="http://schemas.microsoft.com/office/powerpoint/2010/main" val="135202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1714BA0-4534-CC51-45FE-FE90EC2E98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0000" y="360000"/>
            <a:ext cx="5736000" cy="6193200"/>
          </a:xfrm>
        </p:spPr>
        <p:txBody>
          <a:bodyPr/>
          <a:lstStyle/>
          <a:p>
            <a:r>
              <a:rPr lang="en-GB" sz="2000" dirty="0"/>
              <a:t>Closed on Wednesdays since 19</a:t>
            </a:r>
            <a:r>
              <a:rPr lang="en-GB" sz="2000" baseline="30000" dirty="0"/>
              <a:t>th</a:t>
            </a:r>
            <a:r>
              <a:rPr lang="en-GB" sz="2000" dirty="0"/>
              <a:t> June</a:t>
            </a:r>
          </a:p>
          <a:p>
            <a:pPr lvl="1"/>
            <a:r>
              <a:rPr lang="en-GB" sz="2000" dirty="0"/>
              <a:t>Still takes emergency calls</a:t>
            </a:r>
          </a:p>
          <a:p>
            <a:pPr lvl="1"/>
            <a:r>
              <a:rPr lang="en-GB" sz="2000" dirty="0"/>
              <a:t>Appreciated by staff</a:t>
            </a:r>
          </a:p>
          <a:p>
            <a:pPr lvl="1"/>
            <a:r>
              <a:rPr lang="en-GB" sz="2000" dirty="0"/>
              <a:t>Time to keep up-to-date with online enquiries</a:t>
            </a:r>
          </a:p>
          <a:p>
            <a:r>
              <a:rPr lang="en-GB" sz="2000" dirty="0"/>
              <a:t>Top 3 calls:</a:t>
            </a:r>
          </a:p>
          <a:p>
            <a:pPr lvl="1"/>
            <a:r>
              <a:rPr lang="en-GB" sz="2000" dirty="0"/>
              <a:t>Council Tax, Housing, Benefits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91702B-5D52-97C8-A32F-77F1E91420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Ali Naqvi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52D0F08-0761-8E35-B84B-93FB5FF320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Customer Service Centre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13E5314-F644-E19F-37A3-53A551573D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401302"/>
              </p:ext>
            </p:extLst>
          </p:nvPr>
        </p:nvGraphicFramePr>
        <p:xfrm>
          <a:off x="360000" y="2929414"/>
          <a:ext cx="5360080" cy="3471384"/>
        </p:xfrm>
        <a:graphic>
          <a:graphicData uri="http://schemas.openxmlformats.org/drawingml/2006/table">
            <a:tbl>
              <a:tblPr/>
              <a:tblGrid>
                <a:gridCol w="1748752">
                  <a:extLst>
                    <a:ext uri="{9D8B030D-6E8A-4147-A177-3AD203B41FA5}">
                      <a16:colId xmlns:a16="http://schemas.microsoft.com/office/drawing/2014/main" val="4238164825"/>
                    </a:ext>
                  </a:extLst>
                </a:gridCol>
                <a:gridCol w="1759100">
                  <a:extLst>
                    <a:ext uri="{9D8B030D-6E8A-4147-A177-3AD203B41FA5}">
                      <a16:colId xmlns:a16="http://schemas.microsoft.com/office/drawing/2014/main" val="916656403"/>
                    </a:ext>
                  </a:extLst>
                </a:gridCol>
                <a:gridCol w="1852228">
                  <a:extLst>
                    <a:ext uri="{9D8B030D-6E8A-4147-A177-3AD203B41FA5}">
                      <a16:colId xmlns:a16="http://schemas.microsoft.com/office/drawing/2014/main" val="220419585"/>
                    </a:ext>
                  </a:extLst>
                </a:gridCol>
              </a:tblGrid>
              <a:tr h="76771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000" b="1" i="0" dirty="0">
                          <a:effectLst/>
                          <a:latin typeface="+mn-lt"/>
                        </a:rPr>
                        <a:t>Type of contact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GB" sz="2000" b="1" i="0" dirty="0">
                          <a:effectLst/>
                          <a:latin typeface="+mn-lt"/>
                        </a:rPr>
                        <a:t>2022 </a:t>
                      </a:r>
                    </a:p>
                    <a:p>
                      <a:pPr algn="r" rtl="0" fontAlgn="base"/>
                      <a:r>
                        <a:rPr lang="en-GB" sz="2000" b="1" i="0" dirty="0">
                          <a:effectLst/>
                          <a:latin typeface="+mn-lt"/>
                        </a:rPr>
                        <a:t>(Sep-Aug)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GB" sz="2000" b="1" i="0" dirty="0">
                          <a:effectLst/>
                          <a:latin typeface="+mn-lt"/>
                        </a:rPr>
                        <a:t>2023 </a:t>
                      </a:r>
                    </a:p>
                    <a:p>
                      <a:pPr algn="r" rtl="0" fontAlgn="base"/>
                      <a:r>
                        <a:rPr lang="en-GB" sz="2000" b="1" i="0" dirty="0">
                          <a:effectLst/>
                          <a:latin typeface="+mn-lt"/>
                        </a:rPr>
                        <a:t>(Sep-Aug)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9232328"/>
                  </a:ext>
                </a:extLst>
              </a:tr>
              <a:tr h="58412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000" b="0" i="0" dirty="0">
                          <a:effectLst/>
                          <a:latin typeface="+mn-lt"/>
                        </a:rPr>
                        <a:t>Calls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GB" sz="2000" b="0" i="0" dirty="0">
                          <a:effectLst/>
                          <a:latin typeface="+mn-lt"/>
                        </a:rPr>
                        <a:t>94,049 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GB" sz="2000" b="0" i="0" dirty="0">
                          <a:effectLst/>
                          <a:latin typeface="+mn-lt"/>
                        </a:rPr>
                        <a:t>85,732 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2442163"/>
                  </a:ext>
                </a:extLst>
              </a:tr>
              <a:tr h="58412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000" b="0" i="0" dirty="0">
                          <a:effectLst/>
                          <a:latin typeface="+mn-lt"/>
                        </a:rPr>
                        <a:t>Online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GB" sz="2000" b="0" i="0" dirty="0">
                          <a:effectLst/>
                          <a:latin typeface="+mn-lt"/>
                        </a:rPr>
                        <a:t>14,993 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GB" sz="2000" b="0" i="0" dirty="0">
                          <a:effectLst/>
                          <a:latin typeface="+mn-lt"/>
                        </a:rPr>
                        <a:t>18,330 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3586104"/>
                  </a:ext>
                </a:extLst>
              </a:tr>
              <a:tr h="76771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000" b="0" i="0" dirty="0">
                          <a:effectLst/>
                          <a:latin typeface="+mn-lt"/>
                        </a:rPr>
                        <a:t>Housing Register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GB" sz="2000" b="0" i="0" dirty="0">
                          <a:effectLst/>
                          <a:latin typeface="+mn-lt"/>
                        </a:rPr>
                        <a:t>563 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GB" sz="2000" b="0" i="0" dirty="0">
                          <a:effectLst/>
                          <a:latin typeface="+mn-lt"/>
                        </a:rPr>
                        <a:t>1,107 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1330170"/>
                  </a:ext>
                </a:extLst>
              </a:tr>
              <a:tr h="76771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000" b="0" i="0" dirty="0">
                          <a:effectLst/>
                          <a:latin typeface="+mn-lt"/>
                        </a:rPr>
                        <a:t>Frontline visitors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GB" sz="2000" b="0" i="0" dirty="0">
                          <a:effectLst/>
                          <a:latin typeface="+mn-lt"/>
                        </a:rPr>
                        <a:t>6,351 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GB" sz="2000" b="0" i="0" dirty="0">
                          <a:effectLst/>
                          <a:latin typeface="+mn-lt"/>
                        </a:rPr>
                        <a:t>8,135 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7541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011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CC Corporate">
  <a:themeElements>
    <a:clrScheme name="Custom 1">
      <a:dk1>
        <a:srgbClr val="71207B"/>
      </a:dk1>
      <a:lt1>
        <a:srgbClr val="FFFFFF"/>
      </a:lt1>
      <a:dk2>
        <a:srgbClr val="709C35"/>
      </a:dk2>
      <a:lt2>
        <a:srgbClr val="FFFFFF"/>
      </a:lt2>
      <a:accent1>
        <a:srgbClr val="33BADA"/>
      </a:accent1>
      <a:accent2>
        <a:srgbClr val="F7A300"/>
      </a:accent2>
      <a:accent3>
        <a:srgbClr val="709C35"/>
      </a:accent3>
      <a:accent4>
        <a:srgbClr val="E94E18"/>
      </a:accent4>
      <a:accent5>
        <a:srgbClr val="EF85AD"/>
      </a:accent5>
      <a:accent6>
        <a:srgbClr val="000000"/>
      </a:accent6>
      <a:hlink>
        <a:srgbClr val="0070B9"/>
      </a:hlink>
      <a:folHlink>
        <a:srgbClr val="CE0E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C Branded Powerpoint Template Master Apr 2021.pptx" id="{627C66A9-1064-440B-BF1C-7FBBADB5A0E4}" vid="{AE4847F2-5256-4338-A270-8AEDA9555C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b8c671f-b8b0-4c7e-bac8-a5a7aed1496d">
      <UserInfo>
        <DisplayName>Cllr Marie GOLDMAN</DisplayName>
        <AccountId>7385</AccountId>
        <AccountType/>
      </UserInfo>
      <UserInfo>
        <DisplayName>Ali NAQVI</DisplayName>
        <AccountId>624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763041FA8DEE408F703B316124C6F3" ma:contentTypeVersion="13" ma:contentTypeDescription="Create a new document." ma:contentTypeScope="" ma:versionID="15b33e7fba332da1aafa445a907ecaba">
  <xsd:schema xmlns:xsd="http://www.w3.org/2001/XMLSchema" xmlns:xs="http://www.w3.org/2001/XMLSchema" xmlns:p="http://schemas.microsoft.com/office/2006/metadata/properties" xmlns:ns2="79d2ab5d-34e1-4b18-9eca-056ba06f09d2" xmlns:ns3="5b8c671f-b8b0-4c7e-bac8-a5a7aed1496d" targetNamespace="http://schemas.microsoft.com/office/2006/metadata/properties" ma:root="true" ma:fieldsID="337159c625501837459c3c024fe3b866" ns2:_="" ns3:_="">
    <xsd:import namespace="79d2ab5d-34e1-4b18-9eca-056ba06f09d2"/>
    <xsd:import namespace="5b8c671f-b8b0-4c7e-bac8-a5a7aed149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d2ab5d-34e1-4b18-9eca-056ba06f09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c671f-b8b0-4c7e-bac8-a5a7aed1496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835240F-ED89-437C-97C6-B8B25DB0C8D3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79d2ab5d-34e1-4b18-9eca-056ba06f09d2"/>
    <ds:schemaRef ds:uri="http://www.w3.org/XML/1998/namespace"/>
    <ds:schemaRef ds:uri="5b8c671f-b8b0-4c7e-bac8-a5a7aed1496d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261E660-40D3-48EF-BC52-9B6D0529BC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d2ab5d-34e1-4b18-9eca-056ba06f09d2"/>
    <ds:schemaRef ds:uri="5b8c671f-b8b0-4c7e-bac8-a5a7aed149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C397D77-54A9-439F-928D-AABF323C20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CCC Branded Powerpoint Template Master Apr 2021</Template>
  <TotalTime>0</TotalTime>
  <Words>798</Words>
  <Application>Microsoft Office PowerPoint</Application>
  <PresentationFormat>Widescreen</PresentationFormat>
  <Paragraphs>131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CCC Corporate</vt:lpstr>
      <vt:lpstr>2023 Portfolio Update Connected Chelmsford</vt:lpstr>
      <vt:lpstr>Revenues &amp; Benefits</vt:lpstr>
      <vt:lpstr>Procurement</vt:lpstr>
      <vt:lpstr>Human Resources</vt:lpstr>
      <vt:lpstr>Legal &amp; Democratic</vt:lpstr>
      <vt:lpstr>Michael Sage</vt:lpstr>
      <vt:lpstr>Marketing</vt:lpstr>
      <vt:lpstr>Communications</vt:lpstr>
      <vt:lpstr>Ali Naqvi</vt:lpstr>
      <vt:lpstr>Cultural Services</vt:lpstr>
      <vt:lpstr>Cultural Services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Portfolio Update Connected Chelmsford</dc:title>
  <dc:creator>Marie Goldman</dc:creator>
  <cp:lastModifiedBy>Marie Goldman</cp:lastModifiedBy>
  <cp:revision>1</cp:revision>
  <dcterms:created xsi:type="dcterms:W3CDTF">2022-09-26T08:43:07Z</dcterms:created>
  <dcterms:modified xsi:type="dcterms:W3CDTF">2023-10-18T14:35:44Z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0x010100B6763041FA8DEE408F703B316124C6F3</vt:lpwstr>
  </property>
</Properties>
</file>