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17" r:id="rId5"/>
    <p:sldId id="299" r:id="rId6"/>
    <p:sldId id="288" r:id="rId7"/>
    <p:sldId id="297" r:id="rId8"/>
    <p:sldId id="293" r:id="rId9"/>
    <p:sldId id="292" r:id="rId10"/>
    <p:sldId id="319" r:id="rId11"/>
    <p:sldId id="318" r:id="rId12"/>
    <p:sldId id="316" r:id="rId13"/>
    <p:sldId id="304" r:id="rId14"/>
    <p:sldId id="306" r:id="rId15"/>
    <p:sldId id="307" r:id="rId16"/>
    <p:sldId id="305" r:id="rId17"/>
    <p:sldId id="309" r:id="rId18"/>
    <p:sldId id="308" r:id="rId19"/>
    <p:sldId id="313" r:id="rId20"/>
    <p:sldId id="312" r:id="rId21"/>
    <p:sldId id="314" r:id="rId22"/>
    <p:sldId id="315"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MMER, Caroline" initials="HC" lastIdx="3" clrIdx="0">
    <p:extLst>
      <p:ext uri="{19B8F6BF-5375-455C-9EA6-DF929625EA0E}">
        <p15:presenceInfo xmlns:p15="http://schemas.microsoft.com/office/powerpoint/2012/main" userId="S::Caroline.HAMMER@chelmsford.gov.uk::e8950d66-20db-46c4-9e5b-5068b91838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33351"/>
    <a:srgbClr val="5D454E"/>
    <a:srgbClr val="4B2F4A"/>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0FD067-04AE-4759-B3A5-83B6A9C903EC}" v="100" dt="2020-09-30T13:57:47.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46" autoAdjust="0"/>
  </p:normalViewPr>
  <p:slideViewPr>
    <p:cSldViewPr snapToGrid="0">
      <p:cViewPr varScale="1">
        <p:scale>
          <a:sx n="81" d="100"/>
          <a:sy n="81" d="100"/>
        </p:scale>
        <p:origin x="60" y="744"/>
      </p:cViewPr>
      <p:guideLst/>
    </p:cSldViewPr>
  </p:slideViewPr>
  <p:notesTextViewPr>
    <p:cViewPr>
      <p:scale>
        <a:sx n="1" d="1"/>
        <a:sy n="1" d="1"/>
      </p:scale>
      <p:origin x="0" y="0"/>
    </p:cViewPr>
  </p:notesTextViewPr>
  <p:notesViewPr>
    <p:cSldViewPr snapToGrid="0">
      <p:cViewPr>
        <p:scale>
          <a:sx n="90" d="100"/>
          <a:sy n="90" d="100"/>
        </p:scale>
        <p:origin x="211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HAMMER" userId="e8950d66-20db-46c4-9e5b-5068b91838e3" providerId="ADAL" clId="{450FD067-04AE-4759-B3A5-83B6A9C903EC}"/>
    <pc:docChg chg="undo custSel modSld">
      <pc:chgData name="Caroline HAMMER" userId="e8950d66-20db-46c4-9e5b-5068b91838e3" providerId="ADAL" clId="{450FD067-04AE-4759-B3A5-83B6A9C903EC}" dt="2020-09-30T14:03:10.437" v="366" actId="1076"/>
      <pc:docMkLst>
        <pc:docMk/>
      </pc:docMkLst>
      <pc:sldChg chg="addSp delSp modSp delAnim">
        <pc:chgData name="Caroline HAMMER" userId="e8950d66-20db-46c4-9e5b-5068b91838e3" providerId="ADAL" clId="{450FD067-04AE-4759-B3A5-83B6A9C903EC}" dt="2020-09-30T13:56:00.338" v="133" actId="1076"/>
        <pc:sldMkLst>
          <pc:docMk/>
          <pc:sldMk cId="2156878712" sldId="305"/>
        </pc:sldMkLst>
        <pc:spChg chg="add mod">
          <ac:chgData name="Caroline HAMMER" userId="e8950d66-20db-46c4-9e5b-5068b91838e3" providerId="ADAL" clId="{450FD067-04AE-4759-B3A5-83B6A9C903EC}" dt="2020-09-30T13:56:00.338" v="133" actId="1076"/>
          <ac:spMkLst>
            <pc:docMk/>
            <pc:sldMk cId="2156878712" sldId="305"/>
            <ac:spMk id="5" creationId="{14E00CA4-ECFD-450B-9DFF-B245365FFC17}"/>
          </ac:spMkLst>
        </pc:spChg>
        <pc:spChg chg="del mod ord">
          <ac:chgData name="Caroline HAMMER" userId="e8950d66-20db-46c4-9e5b-5068b91838e3" providerId="ADAL" clId="{450FD067-04AE-4759-B3A5-83B6A9C903EC}" dt="2020-09-30T13:55:19.776" v="127" actId="478"/>
          <ac:spMkLst>
            <pc:docMk/>
            <pc:sldMk cId="2156878712" sldId="305"/>
            <ac:spMk id="6" creationId="{D25CE951-F022-4158-A221-AF3430908876}"/>
          </ac:spMkLst>
        </pc:spChg>
        <pc:spChg chg="del">
          <ac:chgData name="Caroline HAMMER" userId="e8950d66-20db-46c4-9e5b-5068b91838e3" providerId="ADAL" clId="{450FD067-04AE-4759-B3A5-83B6A9C903EC}" dt="2020-09-30T13:53:03.353" v="26" actId="478"/>
          <ac:spMkLst>
            <pc:docMk/>
            <pc:sldMk cId="2156878712" sldId="305"/>
            <ac:spMk id="21" creationId="{CB43E436-7620-44CC-89C9-26BCA86236C4}"/>
          </ac:spMkLst>
        </pc:spChg>
        <pc:spChg chg="del">
          <ac:chgData name="Caroline HAMMER" userId="e8950d66-20db-46c4-9e5b-5068b91838e3" providerId="ADAL" clId="{450FD067-04AE-4759-B3A5-83B6A9C903EC}" dt="2020-09-30T13:55:51.692" v="132" actId="478"/>
          <ac:spMkLst>
            <pc:docMk/>
            <pc:sldMk cId="2156878712" sldId="305"/>
            <ac:spMk id="28" creationId="{BAB39C27-6D1E-4875-BB86-272ED12F3C1E}"/>
          </ac:spMkLst>
        </pc:spChg>
        <pc:picChg chg="add mod ord">
          <ac:chgData name="Caroline HAMMER" userId="e8950d66-20db-46c4-9e5b-5068b91838e3" providerId="ADAL" clId="{450FD067-04AE-4759-B3A5-83B6A9C903EC}" dt="2020-09-30T13:56:00.338" v="133" actId="1076"/>
          <ac:picMkLst>
            <pc:docMk/>
            <pc:sldMk cId="2156878712" sldId="305"/>
            <ac:picMk id="3" creationId="{1B40EB87-CDEA-4056-9A28-44EDA5DED88A}"/>
          </ac:picMkLst>
        </pc:picChg>
      </pc:sldChg>
      <pc:sldChg chg="addSp delSp modSp modAnim">
        <pc:chgData name="Caroline HAMMER" userId="e8950d66-20db-46c4-9e5b-5068b91838e3" providerId="ADAL" clId="{450FD067-04AE-4759-B3A5-83B6A9C903EC}" dt="2020-09-30T14:03:10.437" v="366" actId="1076"/>
        <pc:sldMkLst>
          <pc:docMk/>
          <pc:sldMk cId="2810191328" sldId="307"/>
        </pc:sldMkLst>
        <pc:spChg chg="mod">
          <ac:chgData name="Caroline HAMMER" userId="e8950d66-20db-46c4-9e5b-5068b91838e3" providerId="ADAL" clId="{450FD067-04AE-4759-B3A5-83B6A9C903EC}" dt="2020-09-30T13:56:25.766" v="136" actId="1076"/>
          <ac:spMkLst>
            <pc:docMk/>
            <pc:sldMk cId="2810191328" sldId="307"/>
            <ac:spMk id="3" creationId="{77BBE238-6FF7-4A2E-BCF7-E73DF8200E3A}"/>
          </ac:spMkLst>
        </pc:spChg>
        <pc:spChg chg="del mod">
          <ac:chgData name="Caroline HAMMER" userId="e8950d66-20db-46c4-9e5b-5068b91838e3" providerId="ADAL" clId="{450FD067-04AE-4759-B3A5-83B6A9C903EC}" dt="2020-09-30T13:45:22.437" v="13" actId="478"/>
          <ac:spMkLst>
            <pc:docMk/>
            <pc:sldMk cId="2810191328" sldId="307"/>
            <ac:spMk id="4" creationId="{C629C4B8-D6D5-4047-BD5B-9065C2BCFB8F}"/>
          </ac:spMkLst>
        </pc:spChg>
        <pc:spChg chg="mod">
          <ac:chgData name="Caroline HAMMER" userId="e8950d66-20db-46c4-9e5b-5068b91838e3" providerId="ADAL" clId="{450FD067-04AE-4759-B3A5-83B6A9C903EC}" dt="2020-09-30T13:56:29.934" v="137" actId="1076"/>
          <ac:spMkLst>
            <pc:docMk/>
            <pc:sldMk cId="2810191328" sldId="307"/>
            <ac:spMk id="11" creationId="{EFF2FD08-BFF8-4230-80F4-C3D6BBF4697A}"/>
          </ac:spMkLst>
        </pc:spChg>
        <pc:spChg chg="mod">
          <ac:chgData name="Caroline HAMMER" userId="e8950d66-20db-46c4-9e5b-5068b91838e3" providerId="ADAL" clId="{450FD067-04AE-4759-B3A5-83B6A9C903EC}" dt="2020-09-30T14:03:10.437" v="366" actId="1076"/>
          <ac:spMkLst>
            <pc:docMk/>
            <pc:sldMk cId="2810191328" sldId="307"/>
            <ac:spMk id="25" creationId="{49BAD5DB-5B06-4412-B732-3B279E1231A9}"/>
          </ac:spMkLst>
        </pc:spChg>
        <pc:spChg chg="del">
          <ac:chgData name="Caroline HAMMER" userId="e8950d66-20db-46c4-9e5b-5068b91838e3" providerId="ADAL" clId="{450FD067-04AE-4759-B3A5-83B6A9C903EC}" dt="2020-09-30T13:43:30.275" v="0"/>
          <ac:spMkLst>
            <pc:docMk/>
            <pc:sldMk cId="2810191328" sldId="307"/>
            <ac:spMk id="28" creationId="{E30D774B-C2E2-4EE8-83BC-D0D62A816113}"/>
          </ac:spMkLst>
        </pc:spChg>
        <pc:spChg chg="del">
          <ac:chgData name="Caroline HAMMER" userId="e8950d66-20db-46c4-9e5b-5068b91838e3" providerId="ADAL" clId="{450FD067-04AE-4759-B3A5-83B6A9C903EC}" dt="2020-09-30T13:45:07.813" v="9" actId="478"/>
          <ac:spMkLst>
            <pc:docMk/>
            <pc:sldMk cId="2810191328" sldId="307"/>
            <ac:spMk id="29" creationId="{E6B83BA4-2844-417E-BEE5-543FC94B009B}"/>
          </ac:spMkLst>
        </pc:spChg>
        <pc:picChg chg="add del">
          <ac:chgData name="Caroline HAMMER" userId="e8950d66-20db-46c4-9e5b-5068b91838e3" providerId="ADAL" clId="{450FD067-04AE-4759-B3A5-83B6A9C903EC}" dt="2020-09-30T13:43:35.601" v="2"/>
          <ac:picMkLst>
            <pc:docMk/>
            <pc:sldMk cId="2810191328" sldId="307"/>
            <ac:picMk id="6" creationId="{82903814-62D0-4E9F-8E62-91A0143667F6}"/>
          </ac:picMkLst>
        </pc:picChg>
        <pc:picChg chg="mod">
          <ac:chgData name="Caroline HAMMER" userId="e8950d66-20db-46c4-9e5b-5068b91838e3" providerId="ADAL" clId="{450FD067-04AE-4759-B3A5-83B6A9C903EC}" dt="2020-09-30T13:46:00.288" v="20" actId="1076"/>
          <ac:picMkLst>
            <pc:docMk/>
            <pc:sldMk cId="2810191328" sldId="307"/>
            <ac:picMk id="9" creationId="{ADD56883-8B78-4B52-BF02-72F7A22F14FB}"/>
          </ac:picMkLst>
        </pc:picChg>
        <pc:picChg chg="add del mod ord modCrop">
          <ac:chgData name="Caroline HAMMER" userId="e8950d66-20db-46c4-9e5b-5068b91838e3" providerId="ADAL" clId="{450FD067-04AE-4759-B3A5-83B6A9C903EC}" dt="2020-09-30T13:45:40.007" v="15" actId="1076"/>
          <ac:picMkLst>
            <pc:docMk/>
            <pc:sldMk cId="2810191328" sldId="307"/>
            <ac:picMk id="10" creationId="{AD271587-FB5E-448C-8AFC-8B98C11AA7B9}"/>
          </ac:picMkLst>
        </pc:picChg>
        <pc:picChg chg="mod">
          <ac:chgData name="Caroline HAMMER" userId="e8950d66-20db-46c4-9e5b-5068b91838e3" providerId="ADAL" clId="{450FD067-04AE-4759-B3A5-83B6A9C903EC}" dt="2020-09-30T13:56:21.661" v="135" actId="1076"/>
          <ac:picMkLst>
            <pc:docMk/>
            <pc:sldMk cId="2810191328" sldId="307"/>
            <ac:picMk id="30" creationId="{87ECB606-796A-49EA-AABA-A9195DB51F55}"/>
          </ac:picMkLst>
        </pc:picChg>
        <pc:picChg chg="mod">
          <ac:chgData name="Caroline HAMMER" userId="e8950d66-20db-46c4-9e5b-5068b91838e3" providerId="ADAL" clId="{450FD067-04AE-4759-B3A5-83B6A9C903EC}" dt="2020-09-30T13:57:47.257" v="214" actId="1076"/>
          <ac:picMkLst>
            <pc:docMk/>
            <pc:sldMk cId="2810191328" sldId="307"/>
            <ac:picMk id="1026" creationId="{EB13F25C-C0E9-488F-91D6-A2E97C3F6465}"/>
          </ac:picMkLst>
        </pc:picChg>
        <pc:picChg chg="mod">
          <ac:chgData name="Caroline HAMMER" userId="e8950d66-20db-46c4-9e5b-5068b91838e3" providerId="ADAL" clId="{450FD067-04AE-4759-B3A5-83B6A9C903EC}" dt="2020-09-30T13:57:41.305" v="211" actId="1076"/>
          <ac:picMkLst>
            <pc:docMk/>
            <pc:sldMk cId="2810191328" sldId="307"/>
            <ac:picMk id="1028" creationId="{B5B246CB-68C0-4FC8-B19B-E01E8B04142F}"/>
          </ac:picMkLst>
        </pc:picChg>
      </pc:sldChg>
    </pc:docChg>
  </pc:docChgLst>
  <pc:docChgLst>
    <pc:chgData name="Caroline HAMMER" userId="S::caroline.hammer@chelmsford.gov.uk::e8950d66-20db-46c4-9e5b-5068b91838e3" providerId="AD" clId="Web-{E90A4482-FFD1-BB26-001F-8D46CB0437FE}"/>
    <pc:docChg chg="addSld modSld">
      <pc:chgData name="Caroline HAMMER" userId="S::caroline.hammer@chelmsford.gov.uk::e8950d66-20db-46c4-9e5b-5068b91838e3" providerId="AD" clId="Web-{E90A4482-FFD1-BB26-001F-8D46CB0437FE}" dt="2020-08-10T15:20:43.201" v="6"/>
      <pc:docMkLst>
        <pc:docMk/>
      </pc:docMkLst>
      <pc:sldChg chg="modSp add replId">
        <pc:chgData name="Caroline HAMMER" userId="S::caroline.hammer@chelmsford.gov.uk::e8950d66-20db-46c4-9e5b-5068b91838e3" providerId="AD" clId="Web-{E90A4482-FFD1-BB26-001F-8D46CB0437FE}" dt="2020-08-10T15:20:43.201" v="6"/>
        <pc:sldMkLst>
          <pc:docMk/>
          <pc:sldMk cId="3652440677" sldId="319"/>
        </pc:sldMkLst>
        <pc:spChg chg="mod">
          <ac:chgData name="Caroline HAMMER" userId="S::caroline.hammer@chelmsford.gov.uk::e8950d66-20db-46c4-9e5b-5068b91838e3" providerId="AD" clId="Web-{E90A4482-FFD1-BB26-001F-8D46CB0437FE}" dt="2020-08-10T15:20:33.842" v="5"/>
          <ac:spMkLst>
            <pc:docMk/>
            <pc:sldMk cId="3652440677" sldId="319"/>
            <ac:spMk id="11" creationId="{729D7513-7A16-410E-8EDC-7FF39061E5A8}"/>
          </ac:spMkLst>
        </pc:spChg>
        <pc:spChg chg="mod">
          <ac:chgData name="Caroline HAMMER" userId="S::caroline.hammer@chelmsford.gov.uk::e8950d66-20db-46c4-9e5b-5068b91838e3" providerId="AD" clId="Web-{E90A4482-FFD1-BB26-001F-8D46CB0437FE}" dt="2020-08-10T15:20:01.372" v="2"/>
          <ac:spMkLst>
            <pc:docMk/>
            <pc:sldMk cId="3652440677" sldId="319"/>
            <ac:spMk id="12" creationId="{D17DBC14-A693-4149-B958-1BAAD260B4DA}"/>
          </ac:spMkLst>
        </pc:spChg>
        <pc:spChg chg="mod">
          <ac:chgData name="Caroline HAMMER" userId="S::caroline.hammer@chelmsford.gov.uk::e8950d66-20db-46c4-9e5b-5068b91838e3" providerId="AD" clId="Web-{E90A4482-FFD1-BB26-001F-8D46CB0437FE}" dt="2020-08-10T15:20:12.951" v="3"/>
          <ac:spMkLst>
            <pc:docMk/>
            <pc:sldMk cId="3652440677" sldId="319"/>
            <ac:spMk id="13" creationId="{E29D9D62-C500-4E44-99E0-FEFAFFA62331}"/>
          </ac:spMkLst>
        </pc:spChg>
        <pc:spChg chg="mod">
          <ac:chgData name="Caroline HAMMER" userId="S::caroline.hammer@chelmsford.gov.uk::e8950d66-20db-46c4-9e5b-5068b91838e3" providerId="AD" clId="Web-{E90A4482-FFD1-BB26-001F-8D46CB0437FE}" dt="2020-08-10T15:20:43.201" v="6"/>
          <ac:spMkLst>
            <pc:docMk/>
            <pc:sldMk cId="3652440677" sldId="319"/>
            <ac:spMk id="14" creationId="{DE56E2FB-3116-4670-9DA7-262FBE667186}"/>
          </ac:spMkLst>
        </pc:spChg>
        <pc:spChg chg="mod">
          <ac:chgData name="Caroline HAMMER" userId="S::caroline.hammer@chelmsford.gov.uk::e8950d66-20db-46c4-9e5b-5068b91838e3" providerId="AD" clId="Web-{E90A4482-FFD1-BB26-001F-8D46CB0437FE}" dt="2020-08-10T15:20:21.513" v="4"/>
          <ac:spMkLst>
            <pc:docMk/>
            <pc:sldMk cId="3652440677" sldId="319"/>
            <ac:spMk id="18" creationId="{C5D15E33-C017-4F55-8DAE-0D93CB32840F}"/>
          </ac:spMkLst>
        </pc:spChg>
        <pc:spChg chg="mod">
          <ac:chgData name="Caroline HAMMER" userId="S::caroline.hammer@chelmsford.gov.uk::e8950d66-20db-46c4-9e5b-5068b91838e3" providerId="AD" clId="Web-{E90A4482-FFD1-BB26-001F-8D46CB0437FE}" dt="2020-08-10T15:19:38.325" v="1"/>
          <ac:spMkLst>
            <pc:docMk/>
            <pc:sldMk cId="3652440677" sldId="319"/>
            <ac:spMk id="21" creationId="{A2BCA496-5B35-474F-920C-F25FDAFBE928}"/>
          </ac:spMkLst>
        </pc:spChg>
      </pc:sldChg>
    </pc:docChg>
  </pc:docChgLst>
  <pc:docChgLst>
    <pc:chgData name="Caroline HAMMER" userId="e8950d66-20db-46c4-9e5b-5068b91838e3" providerId="ADAL" clId="{F6CF608F-FE65-47E0-B38D-CAE21B88CB69}"/>
    <pc:docChg chg="undo custSel modSld">
      <pc:chgData name="Caroline HAMMER" userId="e8950d66-20db-46c4-9e5b-5068b91838e3" providerId="ADAL" clId="{F6CF608F-FE65-47E0-B38D-CAE21B88CB69}" dt="2020-08-10T14:05:39.671" v="409" actId="1076"/>
      <pc:docMkLst>
        <pc:docMk/>
      </pc:docMkLst>
      <pc:sldChg chg="modSp">
        <pc:chgData name="Caroline HAMMER" userId="e8950d66-20db-46c4-9e5b-5068b91838e3" providerId="ADAL" clId="{F6CF608F-FE65-47E0-B38D-CAE21B88CB69}" dt="2020-08-10T13:21:21.148" v="153" actId="20577"/>
        <pc:sldMkLst>
          <pc:docMk/>
          <pc:sldMk cId="733132783" sldId="288"/>
        </pc:sldMkLst>
        <pc:spChg chg="mod">
          <ac:chgData name="Caroline HAMMER" userId="e8950d66-20db-46c4-9e5b-5068b91838e3" providerId="ADAL" clId="{F6CF608F-FE65-47E0-B38D-CAE21B88CB69}" dt="2020-08-10T12:40:29.528" v="4" actId="113"/>
          <ac:spMkLst>
            <pc:docMk/>
            <pc:sldMk cId="733132783" sldId="288"/>
            <ac:spMk id="9" creationId="{664FBE7B-B03C-4CB8-B81B-C00652C270DE}"/>
          </ac:spMkLst>
        </pc:spChg>
        <pc:spChg chg="mod">
          <ac:chgData name="Caroline HAMMER" userId="e8950d66-20db-46c4-9e5b-5068b91838e3" providerId="ADAL" clId="{F6CF608F-FE65-47E0-B38D-CAE21B88CB69}" dt="2020-08-10T12:40:23.434" v="3" actId="113"/>
          <ac:spMkLst>
            <pc:docMk/>
            <pc:sldMk cId="733132783" sldId="288"/>
            <ac:spMk id="13" creationId="{56393DDD-8D7F-4E1A-A9DA-A13F80E12F5B}"/>
          </ac:spMkLst>
        </pc:spChg>
        <pc:spChg chg="mod">
          <ac:chgData name="Caroline HAMMER" userId="e8950d66-20db-46c4-9e5b-5068b91838e3" providerId="ADAL" clId="{F6CF608F-FE65-47E0-B38D-CAE21B88CB69}" dt="2020-08-10T12:40:32.308" v="5" actId="113"/>
          <ac:spMkLst>
            <pc:docMk/>
            <pc:sldMk cId="733132783" sldId="288"/>
            <ac:spMk id="14" creationId="{AD34AE40-07EE-4312-95E2-E9413DA4C1E0}"/>
          </ac:spMkLst>
        </pc:spChg>
        <pc:spChg chg="mod">
          <ac:chgData name="Caroline HAMMER" userId="e8950d66-20db-46c4-9e5b-5068b91838e3" providerId="ADAL" clId="{F6CF608F-FE65-47E0-B38D-CAE21B88CB69}" dt="2020-08-10T13:20:43.614" v="148" actId="14100"/>
          <ac:spMkLst>
            <pc:docMk/>
            <pc:sldMk cId="733132783" sldId="288"/>
            <ac:spMk id="20" creationId="{DEBA3EE5-626A-4B09-9866-BCD55F84B2B3}"/>
          </ac:spMkLst>
        </pc:spChg>
        <pc:spChg chg="mod">
          <ac:chgData name="Caroline HAMMER" userId="e8950d66-20db-46c4-9e5b-5068b91838e3" providerId="ADAL" clId="{F6CF608F-FE65-47E0-B38D-CAE21B88CB69}" dt="2020-08-10T12:40:35.544" v="6" actId="113"/>
          <ac:spMkLst>
            <pc:docMk/>
            <pc:sldMk cId="733132783" sldId="288"/>
            <ac:spMk id="23" creationId="{A666D5BC-3E36-41EB-B607-CB1AAD6615BD}"/>
          </ac:spMkLst>
        </pc:spChg>
        <pc:spChg chg="mod">
          <ac:chgData name="Caroline HAMMER" userId="e8950d66-20db-46c4-9e5b-5068b91838e3" providerId="ADAL" clId="{F6CF608F-FE65-47E0-B38D-CAE21B88CB69}" dt="2020-08-10T13:21:21.148" v="153" actId="20577"/>
          <ac:spMkLst>
            <pc:docMk/>
            <pc:sldMk cId="733132783" sldId="288"/>
            <ac:spMk id="29" creationId="{52EBE93D-8412-4C78-8FB8-D978E698E26B}"/>
          </ac:spMkLst>
        </pc:spChg>
      </pc:sldChg>
      <pc:sldChg chg="modSp">
        <pc:chgData name="Caroline HAMMER" userId="e8950d66-20db-46c4-9e5b-5068b91838e3" providerId="ADAL" clId="{F6CF608F-FE65-47E0-B38D-CAE21B88CB69}" dt="2020-08-10T13:25:13.295" v="176" actId="1076"/>
        <pc:sldMkLst>
          <pc:docMk/>
          <pc:sldMk cId="3015245967" sldId="292"/>
        </pc:sldMkLst>
        <pc:spChg chg="mod">
          <ac:chgData name="Caroline HAMMER" userId="e8950d66-20db-46c4-9e5b-5068b91838e3" providerId="ADAL" clId="{F6CF608F-FE65-47E0-B38D-CAE21B88CB69}" dt="2020-08-10T13:25:13.295" v="176" actId="1076"/>
          <ac:spMkLst>
            <pc:docMk/>
            <pc:sldMk cId="3015245967" sldId="292"/>
            <ac:spMk id="3" creationId="{25C8D8DE-C1D4-4DF4-BD2C-7514F14D6D22}"/>
          </ac:spMkLst>
        </pc:spChg>
        <pc:spChg chg="mod">
          <ac:chgData name="Caroline HAMMER" userId="e8950d66-20db-46c4-9e5b-5068b91838e3" providerId="ADAL" clId="{F6CF608F-FE65-47E0-B38D-CAE21B88CB69}" dt="2020-08-10T13:25:09.105" v="175" actId="1076"/>
          <ac:spMkLst>
            <pc:docMk/>
            <pc:sldMk cId="3015245967" sldId="292"/>
            <ac:spMk id="4" creationId="{0BFA2168-CD81-475B-A555-8A4980414DC8}"/>
          </ac:spMkLst>
        </pc:spChg>
        <pc:spChg chg="mod">
          <ac:chgData name="Caroline HAMMER" userId="e8950d66-20db-46c4-9e5b-5068b91838e3" providerId="ADAL" clId="{F6CF608F-FE65-47E0-B38D-CAE21B88CB69}" dt="2020-08-10T13:25:01.798" v="173" actId="1076"/>
          <ac:spMkLst>
            <pc:docMk/>
            <pc:sldMk cId="3015245967" sldId="292"/>
            <ac:spMk id="8" creationId="{F856DC6F-F1D3-407C-9237-2B08B7C37ED0}"/>
          </ac:spMkLst>
        </pc:spChg>
        <pc:spChg chg="mod">
          <ac:chgData name="Caroline HAMMER" userId="e8950d66-20db-46c4-9e5b-5068b91838e3" providerId="ADAL" clId="{F6CF608F-FE65-47E0-B38D-CAE21B88CB69}" dt="2020-08-10T13:24:12.273" v="168" actId="20577"/>
          <ac:spMkLst>
            <pc:docMk/>
            <pc:sldMk cId="3015245967" sldId="292"/>
            <ac:spMk id="12" creationId="{D17DBC14-A693-4149-B958-1BAAD260B4DA}"/>
          </ac:spMkLst>
        </pc:spChg>
      </pc:sldChg>
      <pc:sldChg chg="modSp">
        <pc:chgData name="Caroline HAMMER" userId="e8950d66-20db-46c4-9e5b-5068b91838e3" providerId="ADAL" clId="{F6CF608F-FE65-47E0-B38D-CAE21B88CB69}" dt="2020-08-10T13:23:42.669" v="167" actId="20577"/>
        <pc:sldMkLst>
          <pc:docMk/>
          <pc:sldMk cId="2269685382" sldId="297"/>
        </pc:sldMkLst>
        <pc:spChg chg="mod">
          <ac:chgData name="Caroline HAMMER" userId="e8950d66-20db-46c4-9e5b-5068b91838e3" providerId="ADAL" clId="{F6CF608F-FE65-47E0-B38D-CAE21B88CB69}" dt="2020-08-10T13:23:42.669" v="167" actId="20577"/>
          <ac:spMkLst>
            <pc:docMk/>
            <pc:sldMk cId="2269685382" sldId="297"/>
            <ac:spMk id="9" creationId="{5E8673FB-73FD-47A1-9FEB-B80022C480A6}"/>
          </ac:spMkLst>
        </pc:spChg>
        <pc:spChg chg="mod">
          <ac:chgData name="Caroline HAMMER" userId="e8950d66-20db-46c4-9e5b-5068b91838e3" providerId="ADAL" clId="{F6CF608F-FE65-47E0-B38D-CAE21B88CB69}" dt="2020-08-10T13:22:34.949" v="158" actId="20577"/>
          <ac:spMkLst>
            <pc:docMk/>
            <pc:sldMk cId="2269685382" sldId="297"/>
            <ac:spMk id="10" creationId="{666E8370-A13A-481D-9803-A890FF24813C}"/>
          </ac:spMkLst>
        </pc:spChg>
        <pc:spChg chg="mod">
          <ac:chgData name="Caroline HAMMER" userId="e8950d66-20db-46c4-9e5b-5068b91838e3" providerId="ADAL" clId="{F6CF608F-FE65-47E0-B38D-CAE21B88CB69}" dt="2020-08-10T13:22:44.815" v="162" actId="20577"/>
          <ac:spMkLst>
            <pc:docMk/>
            <pc:sldMk cId="2269685382" sldId="297"/>
            <ac:spMk id="13" creationId="{E29D9D62-C500-4E44-99E0-FEFAFFA62331}"/>
          </ac:spMkLst>
        </pc:spChg>
      </pc:sldChg>
      <pc:sldChg chg="modSp">
        <pc:chgData name="Caroline HAMMER" userId="e8950d66-20db-46c4-9e5b-5068b91838e3" providerId="ADAL" clId="{F6CF608F-FE65-47E0-B38D-CAE21B88CB69}" dt="2020-08-10T13:26:28.496" v="225" actId="20577"/>
        <pc:sldMkLst>
          <pc:docMk/>
          <pc:sldMk cId="2182335996" sldId="304"/>
        </pc:sldMkLst>
        <pc:spChg chg="mod">
          <ac:chgData name="Caroline HAMMER" userId="e8950d66-20db-46c4-9e5b-5068b91838e3" providerId="ADAL" clId="{F6CF608F-FE65-47E0-B38D-CAE21B88CB69}" dt="2020-08-10T13:26:28.496" v="225" actId="20577"/>
          <ac:spMkLst>
            <pc:docMk/>
            <pc:sldMk cId="2182335996" sldId="304"/>
            <ac:spMk id="3" creationId="{C00508C8-2320-4A31-BCB0-FFCF43D67E50}"/>
          </ac:spMkLst>
        </pc:spChg>
      </pc:sldChg>
      <pc:sldChg chg="addSp delSp modSp">
        <pc:chgData name="Caroline HAMMER" userId="e8950d66-20db-46c4-9e5b-5068b91838e3" providerId="ADAL" clId="{F6CF608F-FE65-47E0-B38D-CAE21B88CB69}" dt="2020-08-10T14:05:39.671" v="409" actId="1076"/>
        <pc:sldMkLst>
          <pc:docMk/>
          <pc:sldMk cId="3108588285" sldId="306"/>
        </pc:sldMkLst>
        <pc:spChg chg="mod">
          <ac:chgData name="Caroline HAMMER" userId="e8950d66-20db-46c4-9e5b-5068b91838e3" providerId="ADAL" clId="{F6CF608F-FE65-47E0-B38D-CAE21B88CB69}" dt="2020-08-10T13:28:30.105" v="280" actId="20577"/>
          <ac:spMkLst>
            <pc:docMk/>
            <pc:sldMk cId="3108588285" sldId="306"/>
            <ac:spMk id="3" creationId="{9CC70857-5B95-4652-82D0-1CEADE89BBDE}"/>
          </ac:spMkLst>
        </pc:spChg>
        <pc:spChg chg="del">
          <ac:chgData name="Caroline HAMMER" userId="e8950d66-20db-46c4-9e5b-5068b91838e3" providerId="ADAL" clId="{F6CF608F-FE65-47E0-B38D-CAE21B88CB69}" dt="2020-08-10T14:03:41.699" v="391" actId="478"/>
          <ac:spMkLst>
            <pc:docMk/>
            <pc:sldMk cId="3108588285" sldId="306"/>
            <ac:spMk id="5" creationId="{93C42CA3-0F1F-4A8A-B6F3-056609ED0DCF}"/>
          </ac:spMkLst>
        </pc:spChg>
        <pc:spChg chg="mod">
          <ac:chgData name="Caroline HAMMER" userId="e8950d66-20db-46c4-9e5b-5068b91838e3" providerId="ADAL" clId="{F6CF608F-FE65-47E0-B38D-CAE21B88CB69}" dt="2020-08-10T14:05:17.664" v="405" actId="20577"/>
          <ac:spMkLst>
            <pc:docMk/>
            <pc:sldMk cId="3108588285" sldId="306"/>
            <ac:spMk id="6" creationId="{D02CF4EA-FC6C-421D-B692-9D7A97B35583}"/>
          </ac:spMkLst>
        </pc:spChg>
        <pc:spChg chg="mod">
          <ac:chgData name="Caroline HAMMER" userId="e8950d66-20db-46c4-9e5b-5068b91838e3" providerId="ADAL" clId="{F6CF608F-FE65-47E0-B38D-CAE21B88CB69}" dt="2020-08-10T14:05:24.374" v="407" actId="1076"/>
          <ac:spMkLst>
            <pc:docMk/>
            <pc:sldMk cId="3108588285" sldId="306"/>
            <ac:spMk id="9" creationId="{4C462789-0CA9-4B31-A531-489E01E253AF}"/>
          </ac:spMkLst>
        </pc:spChg>
        <pc:picChg chg="add del mod">
          <ac:chgData name="Caroline HAMMER" userId="e8950d66-20db-46c4-9e5b-5068b91838e3" providerId="ADAL" clId="{F6CF608F-FE65-47E0-B38D-CAE21B88CB69}" dt="2020-08-10T14:04:35.704" v="398" actId="478"/>
          <ac:picMkLst>
            <pc:docMk/>
            <pc:sldMk cId="3108588285" sldId="306"/>
            <ac:picMk id="14" creationId="{C0A10407-AC94-44DB-B5DE-C8BE2912A3B0}"/>
          </ac:picMkLst>
        </pc:picChg>
        <pc:picChg chg="add mod">
          <ac:chgData name="Caroline HAMMER" userId="e8950d66-20db-46c4-9e5b-5068b91838e3" providerId="ADAL" clId="{F6CF608F-FE65-47E0-B38D-CAE21B88CB69}" dt="2020-08-10T14:05:39.671" v="409" actId="1076"/>
          <ac:picMkLst>
            <pc:docMk/>
            <pc:sldMk cId="3108588285" sldId="306"/>
            <ac:picMk id="16" creationId="{C0A10407-AC94-44DB-B5DE-C8BE2912A3B0}"/>
          </ac:picMkLst>
        </pc:picChg>
      </pc:sldChg>
      <pc:sldChg chg="addSp delSp modSp delAnim modAnim">
        <pc:chgData name="Caroline HAMMER" userId="e8950d66-20db-46c4-9e5b-5068b91838e3" providerId="ADAL" clId="{F6CF608F-FE65-47E0-B38D-CAE21B88CB69}" dt="2020-08-10T14:02:35.011" v="390" actId="1076"/>
        <pc:sldMkLst>
          <pc:docMk/>
          <pc:sldMk cId="2810191328" sldId="307"/>
        </pc:sldMkLst>
        <pc:spChg chg="mod">
          <ac:chgData name="Caroline HAMMER" userId="e8950d66-20db-46c4-9e5b-5068b91838e3" providerId="ADAL" clId="{F6CF608F-FE65-47E0-B38D-CAE21B88CB69}" dt="2020-08-10T13:54:09.257" v="337" actId="1076"/>
          <ac:spMkLst>
            <pc:docMk/>
            <pc:sldMk cId="2810191328" sldId="307"/>
            <ac:spMk id="7" creationId="{B20AEB3E-434A-4F29-95A3-7982A0BD6AE0}"/>
          </ac:spMkLst>
        </pc:spChg>
        <pc:spChg chg="mod">
          <ac:chgData name="Caroline HAMMER" userId="e8950d66-20db-46c4-9e5b-5068b91838e3" providerId="ADAL" clId="{F6CF608F-FE65-47E0-B38D-CAE21B88CB69}" dt="2020-08-10T14:01:09.876" v="376" actId="1076"/>
          <ac:spMkLst>
            <pc:docMk/>
            <pc:sldMk cId="2810191328" sldId="307"/>
            <ac:spMk id="8" creationId="{EE756AF6-D0B6-4591-A5CA-7280BF686A49}"/>
          </ac:spMkLst>
        </pc:spChg>
        <pc:spChg chg="mod">
          <ac:chgData name="Caroline HAMMER" userId="e8950d66-20db-46c4-9e5b-5068b91838e3" providerId="ADAL" clId="{F6CF608F-FE65-47E0-B38D-CAE21B88CB69}" dt="2020-08-10T13:59:05.340" v="355" actId="1076"/>
          <ac:spMkLst>
            <pc:docMk/>
            <pc:sldMk cId="2810191328" sldId="307"/>
            <ac:spMk id="12" creationId="{DFC9F1C4-A0FB-4042-850D-62CCEADCA16A}"/>
          </ac:spMkLst>
        </pc:spChg>
        <pc:spChg chg="mod">
          <ac:chgData name="Caroline HAMMER" userId="e8950d66-20db-46c4-9e5b-5068b91838e3" providerId="ADAL" clId="{F6CF608F-FE65-47E0-B38D-CAE21B88CB69}" dt="2020-08-10T13:58:52.849" v="351" actId="14100"/>
          <ac:spMkLst>
            <pc:docMk/>
            <pc:sldMk cId="2810191328" sldId="307"/>
            <ac:spMk id="13" creationId="{37521AC1-1992-4683-99B2-F38DC0CB3609}"/>
          </ac:spMkLst>
        </pc:spChg>
        <pc:spChg chg="mod">
          <ac:chgData name="Caroline HAMMER" userId="e8950d66-20db-46c4-9e5b-5068b91838e3" providerId="ADAL" clId="{F6CF608F-FE65-47E0-B38D-CAE21B88CB69}" dt="2020-08-10T13:58:57.574" v="352" actId="1076"/>
          <ac:spMkLst>
            <pc:docMk/>
            <pc:sldMk cId="2810191328" sldId="307"/>
            <ac:spMk id="21" creationId="{DB843753-8C76-4ED3-8AF1-17DA33D6DF78}"/>
          </ac:spMkLst>
        </pc:spChg>
        <pc:spChg chg="del">
          <ac:chgData name="Caroline HAMMER" userId="e8950d66-20db-46c4-9e5b-5068b91838e3" providerId="ADAL" clId="{F6CF608F-FE65-47E0-B38D-CAE21B88CB69}" dt="2020-08-10T13:36:13.127" v="293" actId="478"/>
          <ac:spMkLst>
            <pc:docMk/>
            <pc:sldMk cId="2810191328" sldId="307"/>
            <ac:spMk id="22" creationId="{D4C51F4F-1C45-456B-B03C-9B3BD5E7B352}"/>
          </ac:spMkLst>
        </pc:spChg>
        <pc:spChg chg="mod">
          <ac:chgData name="Caroline HAMMER" userId="e8950d66-20db-46c4-9e5b-5068b91838e3" providerId="ADAL" clId="{F6CF608F-FE65-47E0-B38D-CAE21B88CB69}" dt="2020-08-10T14:02:31.858" v="389" actId="1076"/>
          <ac:spMkLst>
            <pc:docMk/>
            <pc:sldMk cId="2810191328" sldId="307"/>
            <ac:spMk id="24" creationId="{7DF29CA7-C024-4CAE-8210-5E73B33CDF4C}"/>
          </ac:spMkLst>
        </pc:spChg>
        <pc:spChg chg="mod">
          <ac:chgData name="Caroline HAMMER" userId="e8950d66-20db-46c4-9e5b-5068b91838e3" providerId="ADAL" clId="{F6CF608F-FE65-47E0-B38D-CAE21B88CB69}" dt="2020-08-10T14:02:35.011" v="390" actId="1076"/>
          <ac:spMkLst>
            <pc:docMk/>
            <pc:sldMk cId="2810191328" sldId="307"/>
            <ac:spMk id="25" creationId="{49BAD5DB-5B06-4412-B732-3B279E1231A9}"/>
          </ac:spMkLst>
        </pc:spChg>
        <pc:spChg chg="del">
          <ac:chgData name="Caroline HAMMER" userId="e8950d66-20db-46c4-9e5b-5068b91838e3" providerId="ADAL" clId="{F6CF608F-FE65-47E0-B38D-CAE21B88CB69}" dt="2020-08-10T13:36:19.691" v="295" actId="478"/>
          <ac:spMkLst>
            <pc:docMk/>
            <pc:sldMk cId="2810191328" sldId="307"/>
            <ac:spMk id="26" creationId="{F0E48C59-AA1D-4055-A85A-0CFDC513D6A2}"/>
          </ac:spMkLst>
        </pc:spChg>
        <pc:spChg chg="del">
          <ac:chgData name="Caroline HAMMER" userId="e8950d66-20db-46c4-9e5b-5068b91838e3" providerId="ADAL" clId="{F6CF608F-FE65-47E0-B38D-CAE21B88CB69}" dt="2020-08-10T13:36:16.859" v="294" actId="478"/>
          <ac:spMkLst>
            <pc:docMk/>
            <pc:sldMk cId="2810191328" sldId="307"/>
            <ac:spMk id="27" creationId="{E214E851-E0F2-490B-AD7A-E72B149AA393}"/>
          </ac:spMkLst>
        </pc:spChg>
        <pc:spChg chg="mod">
          <ac:chgData name="Caroline HAMMER" userId="e8950d66-20db-46c4-9e5b-5068b91838e3" providerId="ADAL" clId="{F6CF608F-FE65-47E0-B38D-CAE21B88CB69}" dt="2020-08-10T14:02:20.370" v="385" actId="1076"/>
          <ac:spMkLst>
            <pc:docMk/>
            <pc:sldMk cId="2810191328" sldId="307"/>
            <ac:spMk id="28" creationId="{E30D774B-C2E2-4EE8-83BC-D0D62A816113}"/>
          </ac:spMkLst>
        </pc:spChg>
        <pc:spChg chg="mod">
          <ac:chgData name="Caroline HAMMER" userId="e8950d66-20db-46c4-9e5b-5068b91838e3" providerId="ADAL" clId="{F6CF608F-FE65-47E0-B38D-CAE21B88CB69}" dt="2020-08-10T14:02:23.459" v="386" actId="1076"/>
          <ac:spMkLst>
            <pc:docMk/>
            <pc:sldMk cId="2810191328" sldId="307"/>
            <ac:spMk id="29" creationId="{E6B83BA4-2844-417E-BEE5-543FC94B009B}"/>
          </ac:spMkLst>
        </pc:spChg>
        <pc:picChg chg="mod ord">
          <ac:chgData name="Caroline HAMMER" userId="e8950d66-20db-46c4-9e5b-5068b91838e3" providerId="ADAL" clId="{F6CF608F-FE65-47E0-B38D-CAE21B88CB69}" dt="2020-08-10T13:59:24.507" v="357" actId="1076"/>
          <ac:picMkLst>
            <pc:docMk/>
            <pc:sldMk cId="2810191328" sldId="307"/>
            <ac:picMk id="16" creationId="{37F8AF62-9600-40BB-AA5D-FAFF0FE01D70}"/>
          </ac:picMkLst>
        </pc:picChg>
        <pc:picChg chg="add mod">
          <ac:chgData name="Caroline HAMMER" userId="e8950d66-20db-46c4-9e5b-5068b91838e3" providerId="ADAL" clId="{F6CF608F-FE65-47E0-B38D-CAE21B88CB69}" dt="2020-08-10T13:53:44.647" v="329" actId="688"/>
          <ac:picMkLst>
            <pc:docMk/>
            <pc:sldMk cId="2810191328" sldId="307"/>
            <ac:picMk id="32" creationId="{F6E8470E-1156-48DD-8B56-EE8BDDBF9FED}"/>
          </ac:picMkLst>
        </pc:picChg>
        <pc:picChg chg="add mod">
          <ac:chgData name="Caroline HAMMER" userId="e8950d66-20db-46c4-9e5b-5068b91838e3" providerId="ADAL" clId="{F6CF608F-FE65-47E0-B38D-CAE21B88CB69}" dt="2020-08-10T13:54:15.530" v="339" actId="14100"/>
          <ac:picMkLst>
            <pc:docMk/>
            <pc:sldMk cId="2810191328" sldId="307"/>
            <ac:picMk id="33" creationId="{BE127B82-80B6-4690-961B-ECC2A9A269DE}"/>
          </ac:picMkLst>
        </pc:picChg>
        <pc:picChg chg="add mod">
          <ac:chgData name="Caroline HAMMER" userId="e8950d66-20db-46c4-9e5b-5068b91838e3" providerId="ADAL" clId="{F6CF608F-FE65-47E0-B38D-CAE21B88CB69}" dt="2020-08-10T13:58:59.531" v="353" actId="1076"/>
          <ac:picMkLst>
            <pc:docMk/>
            <pc:sldMk cId="2810191328" sldId="307"/>
            <ac:picMk id="34" creationId="{DA7A7A6D-3B3D-4273-ACE4-C91B13DDCDC7}"/>
          </ac:picMkLst>
        </pc:picChg>
        <pc:picChg chg="add mod">
          <ac:chgData name="Caroline HAMMER" userId="e8950d66-20db-46c4-9e5b-5068b91838e3" providerId="ADAL" clId="{F6CF608F-FE65-47E0-B38D-CAE21B88CB69}" dt="2020-08-10T14:01:59.465" v="383" actId="1076"/>
          <ac:picMkLst>
            <pc:docMk/>
            <pc:sldMk cId="2810191328" sldId="307"/>
            <ac:picMk id="35" creationId="{74B76F40-9FBA-4F58-9C78-5382F175B3A8}"/>
          </ac:picMkLst>
        </pc:picChg>
      </pc:sldChg>
    </pc:docChg>
  </pc:docChgLst>
  <pc:docChgLst>
    <pc:chgData name="Caroline HAMMER" userId="e8950d66-20db-46c4-9e5b-5068b91838e3" providerId="ADAL" clId="{0C81340A-5D6D-4081-887E-435A88B5DDD9}"/>
    <pc:docChg chg="undo custSel addSld delSld modSld">
      <pc:chgData name="Caroline HAMMER" userId="e8950d66-20db-46c4-9e5b-5068b91838e3" providerId="ADAL" clId="{0C81340A-5D6D-4081-887E-435A88B5DDD9}" dt="2020-08-10T16:04:57.229" v="669" actId="20577"/>
      <pc:docMkLst>
        <pc:docMk/>
      </pc:docMkLst>
      <pc:sldChg chg="addSp delSp modSp delAnim modAnim">
        <pc:chgData name="Caroline HAMMER" userId="e8950d66-20db-46c4-9e5b-5068b91838e3" providerId="ADAL" clId="{0C81340A-5D6D-4081-887E-435A88B5DDD9}" dt="2020-08-10T15:40:02.902" v="147" actId="20577"/>
        <pc:sldMkLst>
          <pc:docMk/>
          <pc:sldMk cId="3015245967" sldId="292"/>
        </pc:sldMkLst>
        <pc:spChg chg="del mod">
          <ac:chgData name="Caroline HAMMER" userId="e8950d66-20db-46c4-9e5b-5068b91838e3" providerId="ADAL" clId="{0C81340A-5D6D-4081-887E-435A88B5DDD9}" dt="2020-08-10T15:28:14.184" v="7" actId="478"/>
          <ac:spMkLst>
            <pc:docMk/>
            <pc:sldMk cId="3015245967" sldId="292"/>
            <ac:spMk id="2" creationId="{AFF4C7B4-28CF-4AFA-B8B2-92B71436768A}"/>
          </ac:spMkLst>
        </pc:spChg>
        <pc:spChg chg="mod">
          <ac:chgData name="Caroline HAMMER" userId="e8950d66-20db-46c4-9e5b-5068b91838e3" providerId="ADAL" clId="{0C81340A-5D6D-4081-887E-435A88B5DDD9}" dt="2020-08-10T15:38:31.877" v="132" actId="1076"/>
          <ac:spMkLst>
            <pc:docMk/>
            <pc:sldMk cId="3015245967" sldId="292"/>
            <ac:spMk id="3" creationId="{25C8D8DE-C1D4-4DF4-BD2C-7514F14D6D22}"/>
          </ac:spMkLst>
        </pc:spChg>
        <pc:spChg chg="del">
          <ac:chgData name="Caroline HAMMER" userId="e8950d66-20db-46c4-9e5b-5068b91838e3" providerId="ADAL" clId="{0C81340A-5D6D-4081-887E-435A88B5DDD9}" dt="2020-08-10T15:38:15.818" v="129" actId="478"/>
          <ac:spMkLst>
            <pc:docMk/>
            <pc:sldMk cId="3015245967" sldId="292"/>
            <ac:spMk id="4" creationId="{0BFA2168-CD81-475B-A555-8A4980414DC8}"/>
          </ac:spMkLst>
        </pc:spChg>
        <pc:spChg chg="mod">
          <ac:chgData name="Caroline HAMMER" userId="e8950d66-20db-46c4-9e5b-5068b91838e3" providerId="ADAL" clId="{0C81340A-5D6D-4081-887E-435A88B5DDD9}" dt="2020-08-10T15:38:24.485" v="131" actId="1076"/>
          <ac:spMkLst>
            <pc:docMk/>
            <pc:sldMk cId="3015245967" sldId="292"/>
            <ac:spMk id="8" creationId="{F856DC6F-F1D3-407C-9237-2B08B7C37ED0}"/>
          </ac:spMkLst>
        </pc:spChg>
        <pc:spChg chg="mod">
          <ac:chgData name="Caroline HAMMER" userId="e8950d66-20db-46c4-9e5b-5068b91838e3" providerId="ADAL" clId="{0C81340A-5D6D-4081-887E-435A88B5DDD9}" dt="2020-08-10T15:30:48.786" v="77" actId="1076"/>
          <ac:spMkLst>
            <pc:docMk/>
            <pc:sldMk cId="3015245967" sldId="292"/>
            <ac:spMk id="10" creationId="{666E8370-A13A-481D-9803-A890FF24813C}"/>
          </ac:spMkLst>
        </pc:spChg>
        <pc:spChg chg="mod">
          <ac:chgData name="Caroline HAMMER" userId="e8950d66-20db-46c4-9e5b-5068b91838e3" providerId="ADAL" clId="{0C81340A-5D6D-4081-887E-435A88B5DDD9}" dt="2020-08-10T15:30:58.949" v="79" actId="1076"/>
          <ac:spMkLst>
            <pc:docMk/>
            <pc:sldMk cId="3015245967" sldId="292"/>
            <ac:spMk id="11" creationId="{729D7513-7A16-410E-8EDC-7FF39061E5A8}"/>
          </ac:spMkLst>
        </pc:spChg>
        <pc:spChg chg="mod">
          <ac:chgData name="Caroline HAMMER" userId="e8950d66-20db-46c4-9e5b-5068b91838e3" providerId="ADAL" clId="{0C81340A-5D6D-4081-887E-435A88B5DDD9}" dt="2020-08-10T15:31:03.056" v="80" actId="1076"/>
          <ac:spMkLst>
            <pc:docMk/>
            <pc:sldMk cId="3015245967" sldId="292"/>
            <ac:spMk id="12" creationId="{D17DBC14-A693-4149-B958-1BAAD260B4DA}"/>
          </ac:spMkLst>
        </pc:spChg>
        <pc:spChg chg="mod">
          <ac:chgData name="Caroline HAMMER" userId="e8950d66-20db-46c4-9e5b-5068b91838e3" providerId="ADAL" clId="{0C81340A-5D6D-4081-887E-435A88B5DDD9}" dt="2020-08-10T15:30:35.966" v="74" actId="1076"/>
          <ac:spMkLst>
            <pc:docMk/>
            <pc:sldMk cId="3015245967" sldId="292"/>
            <ac:spMk id="13" creationId="{E29D9D62-C500-4E44-99E0-FEFAFFA62331}"/>
          </ac:spMkLst>
        </pc:spChg>
        <pc:spChg chg="mod">
          <ac:chgData name="Caroline HAMMER" userId="e8950d66-20db-46c4-9e5b-5068b91838e3" providerId="ADAL" clId="{0C81340A-5D6D-4081-887E-435A88B5DDD9}" dt="2020-08-10T15:30:16.764" v="70" actId="1076"/>
          <ac:spMkLst>
            <pc:docMk/>
            <pc:sldMk cId="3015245967" sldId="292"/>
            <ac:spMk id="15" creationId="{E67E4EFD-2B82-4C33-AD3C-AE24C274C094}"/>
          </ac:spMkLst>
        </pc:spChg>
        <pc:spChg chg="mod">
          <ac:chgData name="Caroline HAMMER" userId="e8950d66-20db-46c4-9e5b-5068b91838e3" providerId="ADAL" clId="{0C81340A-5D6D-4081-887E-435A88B5DDD9}" dt="2020-08-10T15:30:53.096" v="78" actId="1076"/>
          <ac:spMkLst>
            <pc:docMk/>
            <pc:sldMk cId="3015245967" sldId="292"/>
            <ac:spMk id="18" creationId="{C5D15E33-C017-4F55-8DAE-0D93CB32840F}"/>
          </ac:spMkLst>
        </pc:spChg>
        <pc:spChg chg="add mod">
          <ac:chgData name="Caroline HAMMER" userId="e8950d66-20db-46c4-9e5b-5068b91838e3" providerId="ADAL" clId="{0C81340A-5D6D-4081-887E-435A88B5DDD9}" dt="2020-08-10T15:28:51.660" v="57" actId="14100"/>
          <ac:spMkLst>
            <pc:docMk/>
            <pc:sldMk cId="3015245967" sldId="292"/>
            <ac:spMk id="19" creationId="{2B4F8A9D-FD5D-4941-BDA3-BEC02D61B382}"/>
          </ac:spMkLst>
        </pc:spChg>
        <pc:spChg chg="add mod">
          <ac:chgData name="Caroline HAMMER" userId="e8950d66-20db-46c4-9e5b-5068b91838e3" providerId="ADAL" clId="{0C81340A-5D6D-4081-887E-435A88B5DDD9}" dt="2020-08-10T15:40:02.902" v="147" actId="20577"/>
          <ac:spMkLst>
            <pc:docMk/>
            <pc:sldMk cId="3015245967" sldId="292"/>
            <ac:spMk id="20" creationId="{C2A03C25-0F14-423E-8600-566518AAEDFF}"/>
          </ac:spMkLst>
        </pc:spChg>
        <pc:spChg chg="mod">
          <ac:chgData name="Caroline HAMMER" userId="e8950d66-20db-46c4-9e5b-5068b91838e3" providerId="ADAL" clId="{0C81340A-5D6D-4081-887E-435A88B5DDD9}" dt="2020-08-10T15:30:21.390" v="71" actId="1076"/>
          <ac:spMkLst>
            <pc:docMk/>
            <pc:sldMk cId="3015245967" sldId="292"/>
            <ac:spMk id="21" creationId="{A2BCA496-5B35-474F-920C-F25FDAFBE928}"/>
          </ac:spMkLst>
        </pc:spChg>
      </pc:sldChg>
      <pc:sldChg chg="addSp delSp modSp modAnim">
        <pc:chgData name="Caroline HAMMER" userId="e8950d66-20db-46c4-9e5b-5068b91838e3" providerId="ADAL" clId="{0C81340A-5D6D-4081-887E-435A88B5DDD9}" dt="2020-08-10T15:52:00.979" v="400" actId="20577"/>
        <pc:sldMkLst>
          <pc:docMk/>
          <pc:sldMk cId="2182335996" sldId="304"/>
        </pc:sldMkLst>
        <pc:spChg chg="mod">
          <ac:chgData name="Caroline HAMMER" userId="e8950d66-20db-46c4-9e5b-5068b91838e3" providerId="ADAL" clId="{0C81340A-5D6D-4081-887E-435A88B5DDD9}" dt="2020-08-10T15:52:00.979" v="400" actId="20577"/>
          <ac:spMkLst>
            <pc:docMk/>
            <pc:sldMk cId="2182335996" sldId="304"/>
            <ac:spMk id="3" creationId="{C00508C8-2320-4A31-BCB0-FFCF43D67E50}"/>
          </ac:spMkLst>
        </pc:spChg>
        <pc:spChg chg="mod">
          <ac:chgData name="Caroline HAMMER" userId="e8950d66-20db-46c4-9e5b-5068b91838e3" providerId="ADAL" clId="{0C81340A-5D6D-4081-887E-435A88B5DDD9}" dt="2020-08-10T15:50:49.105" v="389" actId="1076"/>
          <ac:spMkLst>
            <pc:docMk/>
            <pc:sldMk cId="2182335996" sldId="304"/>
            <ac:spMk id="4" creationId="{44684A5B-1FB5-43BD-814B-FF49C32EAE73}"/>
          </ac:spMkLst>
        </pc:spChg>
        <pc:spChg chg="add del">
          <ac:chgData name="Caroline HAMMER" userId="e8950d66-20db-46c4-9e5b-5068b91838e3" providerId="ADAL" clId="{0C81340A-5D6D-4081-887E-435A88B5DDD9}" dt="2020-08-10T15:43:40.939" v="184" actId="478"/>
          <ac:spMkLst>
            <pc:docMk/>
            <pc:sldMk cId="2182335996" sldId="304"/>
            <ac:spMk id="5" creationId="{6B972149-F630-4EBA-A7C7-72967C20D82D}"/>
          </ac:spMkLst>
        </pc:spChg>
        <pc:spChg chg="add mod">
          <ac:chgData name="Caroline HAMMER" userId="e8950d66-20db-46c4-9e5b-5068b91838e3" providerId="ADAL" clId="{0C81340A-5D6D-4081-887E-435A88B5DDD9}" dt="2020-08-10T15:49:50.652" v="358" actId="14100"/>
          <ac:spMkLst>
            <pc:docMk/>
            <pc:sldMk cId="2182335996" sldId="304"/>
            <ac:spMk id="7" creationId="{79539A7A-D7F9-4324-B327-7D7604C727FA}"/>
          </ac:spMkLst>
        </pc:spChg>
        <pc:picChg chg="add del mod">
          <ac:chgData name="Caroline HAMMER" userId="e8950d66-20db-46c4-9e5b-5068b91838e3" providerId="ADAL" clId="{0C81340A-5D6D-4081-887E-435A88B5DDD9}" dt="2020-08-10T15:47:44.167" v="256" actId="478"/>
          <ac:picMkLst>
            <pc:docMk/>
            <pc:sldMk cId="2182335996" sldId="304"/>
            <ac:picMk id="6" creationId="{E041F1A9-7746-4668-A8CC-893574AA8740}"/>
          </ac:picMkLst>
        </pc:picChg>
        <pc:picChg chg="add del mod">
          <ac:chgData name="Caroline HAMMER" userId="e8950d66-20db-46c4-9e5b-5068b91838e3" providerId="ADAL" clId="{0C81340A-5D6D-4081-887E-435A88B5DDD9}" dt="2020-08-10T15:49:37.145" v="356" actId="478"/>
          <ac:picMkLst>
            <pc:docMk/>
            <pc:sldMk cId="2182335996" sldId="304"/>
            <ac:picMk id="10" creationId="{296F4994-C1A4-4D43-B207-E1448B80082B}"/>
          </ac:picMkLst>
        </pc:picChg>
      </pc:sldChg>
      <pc:sldChg chg="modSp modAnim">
        <pc:chgData name="Caroline HAMMER" userId="e8950d66-20db-46c4-9e5b-5068b91838e3" providerId="ADAL" clId="{0C81340A-5D6D-4081-887E-435A88B5DDD9}" dt="2020-08-10T16:03:21.331" v="612"/>
        <pc:sldMkLst>
          <pc:docMk/>
          <pc:sldMk cId="2156878712" sldId="305"/>
        </pc:sldMkLst>
        <pc:spChg chg="mod">
          <ac:chgData name="Caroline HAMMER" userId="e8950d66-20db-46c4-9e5b-5068b91838e3" providerId="ADAL" clId="{0C81340A-5D6D-4081-887E-435A88B5DDD9}" dt="2020-08-10T16:02:55.785" v="602" actId="1037"/>
          <ac:spMkLst>
            <pc:docMk/>
            <pc:sldMk cId="2156878712" sldId="305"/>
            <ac:spMk id="7" creationId="{FD1BC29F-279F-44D5-9347-145648891F92}"/>
          </ac:spMkLst>
        </pc:spChg>
        <pc:spChg chg="mod">
          <ac:chgData name="Caroline HAMMER" userId="e8950d66-20db-46c4-9e5b-5068b91838e3" providerId="ADAL" clId="{0C81340A-5D6D-4081-887E-435A88B5DDD9}" dt="2020-08-10T16:03:02.981" v="610" actId="1035"/>
          <ac:spMkLst>
            <pc:docMk/>
            <pc:sldMk cId="2156878712" sldId="305"/>
            <ac:spMk id="29" creationId="{3509C78D-7928-48DF-ADA2-4E50BECA5565}"/>
          </ac:spMkLst>
        </pc:spChg>
      </pc:sldChg>
      <pc:sldChg chg="addSp modSp">
        <pc:chgData name="Caroline HAMMER" userId="e8950d66-20db-46c4-9e5b-5068b91838e3" providerId="ADAL" clId="{0C81340A-5D6D-4081-887E-435A88B5DDD9}" dt="2020-08-10T15:56:18.908" v="518" actId="1037"/>
        <pc:sldMkLst>
          <pc:docMk/>
          <pc:sldMk cId="3108588285" sldId="306"/>
        </pc:sldMkLst>
        <pc:spChg chg="add mod">
          <ac:chgData name="Caroline HAMMER" userId="e8950d66-20db-46c4-9e5b-5068b91838e3" providerId="ADAL" clId="{0C81340A-5D6D-4081-887E-435A88B5DDD9}" dt="2020-08-10T15:56:06.996" v="506" actId="1037"/>
          <ac:spMkLst>
            <pc:docMk/>
            <pc:sldMk cId="3108588285" sldId="306"/>
            <ac:spMk id="5" creationId="{AC288DF5-F044-4B5C-B125-FEFFAABD6923}"/>
          </ac:spMkLst>
        </pc:spChg>
        <pc:spChg chg="mod">
          <ac:chgData name="Caroline HAMMER" userId="e8950d66-20db-46c4-9e5b-5068b91838e3" providerId="ADAL" clId="{0C81340A-5D6D-4081-887E-435A88B5DDD9}" dt="2020-08-10T15:53:13.488" v="405" actId="14100"/>
          <ac:spMkLst>
            <pc:docMk/>
            <pc:sldMk cId="3108588285" sldId="306"/>
            <ac:spMk id="6" creationId="{D02CF4EA-FC6C-421D-B692-9D7A97B35583}"/>
          </ac:spMkLst>
        </pc:spChg>
        <pc:spChg chg="mod">
          <ac:chgData name="Caroline HAMMER" userId="e8950d66-20db-46c4-9e5b-5068b91838e3" providerId="ADAL" clId="{0C81340A-5D6D-4081-887E-435A88B5DDD9}" dt="2020-08-10T15:54:38.023" v="460" actId="1076"/>
          <ac:spMkLst>
            <pc:docMk/>
            <pc:sldMk cId="3108588285" sldId="306"/>
            <ac:spMk id="9" creationId="{4C462789-0CA9-4B31-A531-489E01E253AF}"/>
          </ac:spMkLst>
        </pc:spChg>
        <pc:spChg chg="add mod">
          <ac:chgData name="Caroline HAMMER" userId="e8950d66-20db-46c4-9e5b-5068b91838e3" providerId="ADAL" clId="{0C81340A-5D6D-4081-887E-435A88B5DDD9}" dt="2020-08-10T15:56:18.908" v="518" actId="1037"/>
          <ac:spMkLst>
            <pc:docMk/>
            <pc:sldMk cId="3108588285" sldId="306"/>
            <ac:spMk id="10" creationId="{77B983DE-B109-4F9E-B0BD-F46CC770B6F8}"/>
          </ac:spMkLst>
        </pc:spChg>
        <pc:picChg chg="mod ord">
          <ac:chgData name="Caroline HAMMER" userId="e8950d66-20db-46c4-9e5b-5068b91838e3" providerId="ADAL" clId="{0C81340A-5D6D-4081-887E-435A88B5DDD9}" dt="2020-08-10T15:56:12.943" v="514" actId="1037"/>
          <ac:picMkLst>
            <pc:docMk/>
            <pc:sldMk cId="3108588285" sldId="306"/>
            <ac:picMk id="16" creationId="{C0A10407-AC94-44DB-B5DE-C8BE2912A3B0}"/>
          </ac:picMkLst>
        </pc:picChg>
      </pc:sldChg>
      <pc:sldChg chg="modSp modAnim">
        <pc:chgData name="Caroline HAMMER" userId="e8950d66-20db-46c4-9e5b-5068b91838e3" providerId="ADAL" clId="{0C81340A-5D6D-4081-887E-435A88B5DDD9}" dt="2020-08-10T16:01:55.515" v="593" actId="1076"/>
        <pc:sldMkLst>
          <pc:docMk/>
          <pc:sldMk cId="2810191328" sldId="307"/>
        </pc:sldMkLst>
        <pc:spChg chg="mod">
          <ac:chgData name="Caroline HAMMER" userId="e8950d66-20db-46c4-9e5b-5068b91838e3" providerId="ADAL" clId="{0C81340A-5D6D-4081-887E-435A88B5DDD9}" dt="2020-08-10T15:56:32.142" v="519" actId="113"/>
          <ac:spMkLst>
            <pc:docMk/>
            <pc:sldMk cId="2810191328" sldId="307"/>
            <ac:spMk id="5" creationId="{6F6BC764-0983-4449-AB2A-148C3EFAD99B}"/>
          </ac:spMkLst>
        </pc:spChg>
        <pc:spChg chg="mod">
          <ac:chgData name="Caroline HAMMER" userId="e8950d66-20db-46c4-9e5b-5068b91838e3" providerId="ADAL" clId="{0C81340A-5D6D-4081-887E-435A88B5DDD9}" dt="2020-08-10T16:01:37.875" v="582" actId="1036"/>
          <ac:spMkLst>
            <pc:docMk/>
            <pc:sldMk cId="2810191328" sldId="307"/>
            <ac:spMk id="7" creationId="{B20AEB3E-434A-4F29-95A3-7982A0BD6AE0}"/>
          </ac:spMkLst>
        </pc:spChg>
        <pc:spChg chg="mod">
          <ac:chgData name="Caroline HAMMER" userId="e8950d66-20db-46c4-9e5b-5068b91838e3" providerId="ADAL" clId="{0C81340A-5D6D-4081-887E-435A88B5DDD9}" dt="2020-08-10T16:00:52.717" v="566" actId="1076"/>
          <ac:spMkLst>
            <pc:docMk/>
            <pc:sldMk cId="2810191328" sldId="307"/>
            <ac:spMk id="13" creationId="{37521AC1-1992-4683-99B2-F38DC0CB3609}"/>
          </ac:spMkLst>
        </pc:spChg>
        <pc:spChg chg="mod">
          <ac:chgData name="Caroline HAMMER" userId="e8950d66-20db-46c4-9e5b-5068b91838e3" providerId="ADAL" clId="{0C81340A-5D6D-4081-887E-435A88B5DDD9}" dt="2020-08-10T15:56:52.819" v="521" actId="1076"/>
          <ac:spMkLst>
            <pc:docMk/>
            <pc:sldMk cId="2810191328" sldId="307"/>
            <ac:spMk id="17" creationId="{6B801CDE-E7CF-4D09-9DD4-D0F4726E62E9}"/>
          </ac:spMkLst>
        </pc:spChg>
        <pc:spChg chg="mod">
          <ac:chgData name="Caroline HAMMER" userId="e8950d66-20db-46c4-9e5b-5068b91838e3" providerId="ADAL" clId="{0C81340A-5D6D-4081-887E-435A88B5DDD9}" dt="2020-08-10T15:57:00.156" v="522" actId="1076"/>
          <ac:spMkLst>
            <pc:docMk/>
            <pc:sldMk cId="2810191328" sldId="307"/>
            <ac:spMk id="20" creationId="{896B4D12-20AD-4F12-835D-DE1B7466136B}"/>
          </ac:spMkLst>
        </pc:spChg>
        <pc:spChg chg="mod">
          <ac:chgData name="Caroline HAMMER" userId="e8950d66-20db-46c4-9e5b-5068b91838e3" providerId="ADAL" clId="{0C81340A-5D6D-4081-887E-435A88B5DDD9}" dt="2020-08-10T16:01:51.330" v="592" actId="1036"/>
          <ac:spMkLst>
            <pc:docMk/>
            <pc:sldMk cId="2810191328" sldId="307"/>
            <ac:spMk id="21" creationId="{DB843753-8C76-4ED3-8AF1-17DA33D6DF78}"/>
          </ac:spMkLst>
        </pc:spChg>
        <pc:picChg chg="mod">
          <ac:chgData name="Caroline HAMMER" userId="e8950d66-20db-46c4-9e5b-5068b91838e3" providerId="ADAL" clId="{0C81340A-5D6D-4081-887E-435A88B5DDD9}" dt="2020-08-10T15:59:51.098" v="559" actId="1076"/>
          <ac:picMkLst>
            <pc:docMk/>
            <pc:sldMk cId="2810191328" sldId="307"/>
            <ac:picMk id="16" creationId="{37F8AF62-9600-40BB-AA5D-FAFF0FE01D70}"/>
          </ac:picMkLst>
        </pc:picChg>
        <pc:picChg chg="mod">
          <ac:chgData name="Caroline HAMMER" userId="e8950d66-20db-46c4-9e5b-5068b91838e3" providerId="ADAL" clId="{0C81340A-5D6D-4081-887E-435A88B5DDD9}" dt="2020-08-10T16:01:10.727" v="570" actId="1076"/>
          <ac:picMkLst>
            <pc:docMk/>
            <pc:sldMk cId="2810191328" sldId="307"/>
            <ac:picMk id="32" creationId="{F6E8470E-1156-48DD-8B56-EE8BDDBF9FED}"/>
          </ac:picMkLst>
        </pc:picChg>
        <pc:picChg chg="mod">
          <ac:chgData name="Caroline HAMMER" userId="e8950d66-20db-46c4-9e5b-5068b91838e3" providerId="ADAL" clId="{0C81340A-5D6D-4081-887E-435A88B5DDD9}" dt="2020-08-10T16:01:41.080" v="583" actId="1076"/>
          <ac:picMkLst>
            <pc:docMk/>
            <pc:sldMk cId="2810191328" sldId="307"/>
            <ac:picMk id="33" creationId="{BE127B82-80B6-4690-961B-ECC2A9A269DE}"/>
          </ac:picMkLst>
        </pc:picChg>
        <pc:picChg chg="mod">
          <ac:chgData name="Caroline HAMMER" userId="e8950d66-20db-46c4-9e5b-5068b91838e3" providerId="ADAL" clId="{0C81340A-5D6D-4081-887E-435A88B5DDD9}" dt="2020-08-10T16:01:55.515" v="593" actId="1076"/>
          <ac:picMkLst>
            <pc:docMk/>
            <pc:sldMk cId="2810191328" sldId="307"/>
            <ac:picMk id="34" creationId="{DA7A7A6D-3B3D-4273-ACE4-C91B13DDCDC7}"/>
          </ac:picMkLst>
        </pc:picChg>
        <pc:picChg chg="mod">
          <ac:chgData name="Caroline HAMMER" userId="e8950d66-20db-46c4-9e5b-5068b91838e3" providerId="ADAL" clId="{0C81340A-5D6D-4081-887E-435A88B5DDD9}" dt="2020-08-10T16:01:07.287" v="569" actId="1076"/>
          <ac:picMkLst>
            <pc:docMk/>
            <pc:sldMk cId="2810191328" sldId="307"/>
            <ac:picMk id="35" creationId="{74B76F40-9FBA-4F58-9C78-5382F175B3A8}"/>
          </ac:picMkLst>
        </pc:picChg>
      </pc:sldChg>
      <pc:sldChg chg="addSp modSp">
        <pc:chgData name="Caroline HAMMER" userId="e8950d66-20db-46c4-9e5b-5068b91838e3" providerId="ADAL" clId="{0C81340A-5D6D-4081-887E-435A88B5DDD9}" dt="2020-08-10T16:04:57.229" v="669" actId="20577"/>
        <pc:sldMkLst>
          <pc:docMk/>
          <pc:sldMk cId="2312682657" sldId="309"/>
        </pc:sldMkLst>
        <pc:spChg chg="mod">
          <ac:chgData name="Caroline HAMMER" userId="e8950d66-20db-46c4-9e5b-5068b91838e3" providerId="ADAL" clId="{0C81340A-5D6D-4081-887E-435A88B5DDD9}" dt="2020-08-10T16:04:16.885" v="624" actId="20577"/>
          <ac:spMkLst>
            <pc:docMk/>
            <pc:sldMk cId="2312682657" sldId="309"/>
            <ac:spMk id="3" creationId="{CBB6ECA2-A33F-4FBB-A7BD-62DDCD65B74B}"/>
          </ac:spMkLst>
        </pc:spChg>
        <pc:spChg chg="mod">
          <ac:chgData name="Caroline HAMMER" userId="e8950d66-20db-46c4-9e5b-5068b91838e3" providerId="ADAL" clId="{0C81340A-5D6D-4081-887E-435A88B5DDD9}" dt="2020-08-10T16:03:58.855" v="613" actId="113"/>
          <ac:spMkLst>
            <pc:docMk/>
            <pc:sldMk cId="2312682657" sldId="309"/>
            <ac:spMk id="5" creationId="{E90202B6-C183-43A1-917E-61AB6A443E78}"/>
          </ac:spMkLst>
        </pc:spChg>
        <pc:spChg chg="add mod">
          <ac:chgData name="Caroline HAMMER" userId="e8950d66-20db-46c4-9e5b-5068b91838e3" providerId="ADAL" clId="{0C81340A-5D6D-4081-887E-435A88B5DDD9}" dt="2020-08-10T16:04:57.229" v="669" actId="20577"/>
          <ac:spMkLst>
            <pc:docMk/>
            <pc:sldMk cId="2312682657" sldId="309"/>
            <ac:spMk id="6" creationId="{334B1051-07E9-4B8C-8E7A-E45DBFCCB889}"/>
          </ac:spMkLst>
        </pc:spChg>
        <pc:picChg chg="mod">
          <ac:chgData name="Caroline HAMMER" userId="e8950d66-20db-46c4-9e5b-5068b91838e3" providerId="ADAL" clId="{0C81340A-5D6D-4081-887E-435A88B5DDD9}" dt="2020-08-10T16:04:30.398" v="626" actId="1076"/>
          <ac:picMkLst>
            <pc:docMk/>
            <pc:sldMk cId="2312682657" sldId="309"/>
            <ac:picMk id="21" creationId="{29CF12FB-77AA-492D-8828-BDA48EEB9E52}"/>
          </ac:picMkLst>
        </pc:picChg>
        <pc:picChg chg="mod">
          <ac:chgData name="Caroline HAMMER" userId="e8950d66-20db-46c4-9e5b-5068b91838e3" providerId="ADAL" clId="{0C81340A-5D6D-4081-887E-435A88B5DDD9}" dt="2020-08-10T16:04:27.218" v="625" actId="1076"/>
          <ac:picMkLst>
            <pc:docMk/>
            <pc:sldMk cId="2312682657" sldId="309"/>
            <ac:picMk id="24" creationId="{64D97C99-4C16-4DDA-8BDA-E2B5119EBF73}"/>
          </ac:picMkLst>
        </pc:picChg>
      </pc:sldChg>
      <pc:sldChg chg="addSp delSp modSp add delAnim modAnim">
        <pc:chgData name="Caroline HAMMER" userId="e8950d66-20db-46c4-9e5b-5068b91838e3" providerId="ADAL" clId="{0C81340A-5D6D-4081-887E-435A88B5DDD9}" dt="2020-08-10T15:41:59.515" v="171"/>
        <pc:sldMkLst>
          <pc:docMk/>
          <pc:sldMk cId="2779752801" sldId="319"/>
        </pc:sldMkLst>
        <pc:spChg chg="add mod">
          <ac:chgData name="Caroline HAMMER" userId="e8950d66-20db-46c4-9e5b-5068b91838e3" providerId="ADAL" clId="{0C81340A-5D6D-4081-887E-435A88B5DDD9}" dt="2020-08-10T15:32:51.286" v="93" actId="14100"/>
          <ac:spMkLst>
            <pc:docMk/>
            <pc:sldMk cId="2779752801" sldId="319"/>
            <ac:spMk id="2" creationId="{B8071F62-7DA1-4417-B38E-416A25D97E2A}"/>
          </ac:spMkLst>
        </pc:spChg>
        <pc:spChg chg="del">
          <ac:chgData name="Caroline HAMMER" userId="e8950d66-20db-46c4-9e5b-5068b91838e3" providerId="ADAL" clId="{0C81340A-5D6D-4081-887E-435A88B5DDD9}" dt="2020-08-10T15:33:00.045" v="94" actId="478"/>
          <ac:spMkLst>
            <pc:docMk/>
            <pc:sldMk cId="2779752801" sldId="319"/>
            <ac:spMk id="3" creationId="{25C8D8DE-C1D4-4DF4-BD2C-7514F14D6D22}"/>
          </ac:spMkLst>
        </pc:spChg>
        <pc:spChg chg="mod">
          <ac:chgData name="Caroline HAMMER" userId="e8950d66-20db-46c4-9e5b-5068b91838e3" providerId="ADAL" clId="{0C81340A-5D6D-4081-887E-435A88B5DDD9}" dt="2020-08-10T15:35:57.844" v="121" actId="1582"/>
          <ac:spMkLst>
            <pc:docMk/>
            <pc:sldMk cId="2779752801" sldId="319"/>
            <ac:spMk id="4" creationId="{0BFA2168-CD81-475B-A555-8A4980414DC8}"/>
          </ac:spMkLst>
        </pc:spChg>
        <pc:spChg chg="mod">
          <ac:chgData name="Caroline HAMMER" userId="e8950d66-20db-46c4-9e5b-5068b91838e3" providerId="ADAL" clId="{0C81340A-5D6D-4081-887E-435A88B5DDD9}" dt="2020-08-10T15:38:57.508" v="134" actId="14100"/>
          <ac:spMkLst>
            <pc:docMk/>
            <pc:sldMk cId="2779752801" sldId="319"/>
            <ac:spMk id="8" creationId="{F856DC6F-F1D3-407C-9237-2B08B7C37ED0}"/>
          </ac:spMkLst>
        </pc:spChg>
        <pc:spChg chg="mod">
          <ac:chgData name="Caroline HAMMER" userId="e8950d66-20db-46c4-9e5b-5068b91838e3" providerId="ADAL" clId="{0C81340A-5D6D-4081-887E-435A88B5DDD9}" dt="2020-08-10T15:33:54.798" v="98" actId="208"/>
          <ac:spMkLst>
            <pc:docMk/>
            <pc:sldMk cId="2779752801" sldId="319"/>
            <ac:spMk id="11" creationId="{729D7513-7A16-410E-8EDC-7FF39061E5A8}"/>
          </ac:spMkLst>
        </pc:spChg>
        <pc:spChg chg="mod">
          <ac:chgData name="Caroline HAMMER" userId="e8950d66-20db-46c4-9e5b-5068b91838e3" providerId="ADAL" clId="{0C81340A-5D6D-4081-887E-435A88B5DDD9}" dt="2020-08-10T15:33:43.750" v="97" actId="208"/>
          <ac:spMkLst>
            <pc:docMk/>
            <pc:sldMk cId="2779752801" sldId="319"/>
            <ac:spMk id="12" creationId="{D17DBC14-A693-4149-B958-1BAAD260B4DA}"/>
          </ac:spMkLst>
        </pc:spChg>
        <pc:spChg chg="mod">
          <ac:chgData name="Caroline HAMMER" userId="e8950d66-20db-46c4-9e5b-5068b91838e3" providerId="ADAL" clId="{0C81340A-5D6D-4081-887E-435A88B5DDD9}" dt="2020-08-10T15:34:05.796" v="99" actId="208"/>
          <ac:spMkLst>
            <pc:docMk/>
            <pc:sldMk cId="2779752801" sldId="319"/>
            <ac:spMk id="13" creationId="{E29D9D62-C500-4E44-99E0-FEFAFFA62331}"/>
          </ac:spMkLst>
        </pc:spChg>
        <pc:spChg chg="mod">
          <ac:chgData name="Caroline HAMMER" userId="e8950d66-20db-46c4-9e5b-5068b91838e3" providerId="ADAL" clId="{0C81340A-5D6D-4081-887E-435A88B5DDD9}" dt="2020-08-10T15:34:44.024" v="115" actId="208"/>
          <ac:spMkLst>
            <pc:docMk/>
            <pc:sldMk cId="2779752801" sldId="319"/>
            <ac:spMk id="14" creationId="{DE56E2FB-3116-4670-9DA7-262FBE667186}"/>
          </ac:spMkLst>
        </pc:spChg>
        <pc:spChg chg="mod">
          <ac:chgData name="Caroline HAMMER" userId="e8950d66-20db-46c4-9e5b-5068b91838e3" providerId="ADAL" clId="{0C81340A-5D6D-4081-887E-435A88B5DDD9}" dt="2020-08-10T15:33:20.790" v="96" actId="208"/>
          <ac:spMkLst>
            <pc:docMk/>
            <pc:sldMk cId="2779752801" sldId="319"/>
            <ac:spMk id="18" creationId="{C5D15E33-C017-4F55-8DAE-0D93CB32840F}"/>
          </ac:spMkLst>
        </pc:spChg>
        <pc:spChg chg="mod">
          <ac:chgData name="Caroline HAMMER" userId="e8950d66-20db-46c4-9e5b-5068b91838e3" providerId="ADAL" clId="{0C81340A-5D6D-4081-887E-435A88B5DDD9}" dt="2020-08-10T15:34:24.256" v="101" actId="208"/>
          <ac:spMkLst>
            <pc:docMk/>
            <pc:sldMk cId="2779752801" sldId="319"/>
            <ac:spMk id="19" creationId="{2B4F8A9D-FD5D-4941-BDA3-BEC02D61B382}"/>
          </ac:spMkLst>
        </pc:spChg>
        <pc:spChg chg="mod">
          <ac:chgData name="Caroline HAMMER" userId="e8950d66-20db-46c4-9e5b-5068b91838e3" providerId="ADAL" clId="{0C81340A-5D6D-4081-887E-435A88B5DDD9}" dt="2020-08-10T15:34:36.752" v="114" actId="20577"/>
          <ac:spMkLst>
            <pc:docMk/>
            <pc:sldMk cId="2779752801" sldId="319"/>
            <ac:spMk id="20" creationId="{C2A03C25-0F14-423E-8600-566518AAEDFF}"/>
          </ac:spMkLst>
        </pc:spChg>
        <pc:spChg chg="mod">
          <ac:chgData name="Caroline HAMMER" userId="e8950d66-20db-46c4-9e5b-5068b91838e3" providerId="ADAL" clId="{0C81340A-5D6D-4081-887E-435A88B5DDD9}" dt="2020-08-10T15:34:13.291" v="100" actId="208"/>
          <ac:spMkLst>
            <pc:docMk/>
            <pc:sldMk cId="2779752801" sldId="319"/>
            <ac:spMk id="21" creationId="{A2BCA496-5B35-474F-920C-F25FDAFBE928}"/>
          </ac:spMkLst>
        </pc:spChg>
      </pc:sldChg>
      <pc:sldChg chg="modSp del">
        <pc:chgData name="Caroline HAMMER" userId="e8950d66-20db-46c4-9e5b-5068b91838e3" providerId="ADAL" clId="{0C81340A-5D6D-4081-887E-435A88B5DDD9}" dt="2020-08-10T15:31:26.440" v="82" actId="2696"/>
        <pc:sldMkLst>
          <pc:docMk/>
          <pc:sldMk cId="3652440677" sldId="319"/>
        </pc:sldMkLst>
        <pc:spChg chg="mod">
          <ac:chgData name="Caroline HAMMER" userId="e8950d66-20db-46c4-9e5b-5068b91838e3" providerId="ADAL" clId="{0C81340A-5D6D-4081-887E-435A88B5DDD9}" dt="2020-08-10T15:27:05.616" v="1" actId="208"/>
          <ac:spMkLst>
            <pc:docMk/>
            <pc:sldMk cId="3652440677" sldId="319"/>
            <ac:spMk id="14" creationId="{DE56E2FB-3116-4670-9DA7-262FBE667186}"/>
          </ac:spMkLst>
        </pc:spChg>
      </pc:sldChg>
    </pc:docChg>
  </pc:docChgLst>
  <pc:docChgLst>
    <pc:chgData name="Caroline HAMMER" userId="e8950d66-20db-46c4-9e5b-5068b91838e3" providerId="ADAL" clId="{C731967B-6B7B-4173-9DD9-518DA5CB4524}"/>
    <pc:docChg chg="custSel modSld">
      <pc:chgData name="Caroline HAMMER" userId="e8950d66-20db-46c4-9e5b-5068b91838e3" providerId="ADAL" clId="{C731967B-6B7B-4173-9DD9-518DA5CB4524}" dt="2020-07-07T08:57:37.780" v="125" actId="20577"/>
      <pc:docMkLst>
        <pc:docMk/>
      </pc:docMkLst>
      <pc:sldChg chg="modSp">
        <pc:chgData name="Caroline HAMMER" userId="e8950d66-20db-46c4-9e5b-5068b91838e3" providerId="ADAL" clId="{C731967B-6B7B-4173-9DD9-518DA5CB4524}" dt="2020-07-07T08:19:40.029" v="67" actId="20577"/>
        <pc:sldMkLst>
          <pc:docMk/>
          <pc:sldMk cId="733132783" sldId="288"/>
        </pc:sldMkLst>
        <pc:spChg chg="mod">
          <ac:chgData name="Caroline HAMMER" userId="e8950d66-20db-46c4-9e5b-5068b91838e3" providerId="ADAL" clId="{C731967B-6B7B-4173-9DD9-518DA5CB4524}" dt="2020-07-07T08:19:40.029" v="67" actId="20577"/>
          <ac:spMkLst>
            <pc:docMk/>
            <pc:sldMk cId="733132783" sldId="288"/>
            <ac:spMk id="27" creationId="{65CC61DA-14D7-4194-BB7D-4BA3D69FB0CE}"/>
          </ac:spMkLst>
        </pc:spChg>
      </pc:sldChg>
      <pc:sldChg chg="modSp">
        <pc:chgData name="Caroline HAMMER" userId="e8950d66-20db-46c4-9e5b-5068b91838e3" providerId="ADAL" clId="{C731967B-6B7B-4173-9DD9-518DA5CB4524}" dt="2020-07-07T08:22:53.771" v="91" actId="313"/>
        <pc:sldMkLst>
          <pc:docMk/>
          <pc:sldMk cId="3015245967" sldId="292"/>
        </pc:sldMkLst>
        <pc:spChg chg="mod">
          <ac:chgData name="Caroline HAMMER" userId="e8950d66-20db-46c4-9e5b-5068b91838e3" providerId="ADAL" clId="{C731967B-6B7B-4173-9DD9-518DA5CB4524}" dt="2020-07-07T08:22:53.771" v="91" actId="313"/>
          <ac:spMkLst>
            <pc:docMk/>
            <pc:sldMk cId="3015245967" sldId="292"/>
            <ac:spMk id="11" creationId="{729D7513-7A16-410E-8EDC-7FF39061E5A8}"/>
          </ac:spMkLst>
        </pc:spChg>
      </pc:sldChg>
      <pc:sldChg chg="modSp">
        <pc:chgData name="Caroline HAMMER" userId="e8950d66-20db-46c4-9e5b-5068b91838e3" providerId="ADAL" clId="{C731967B-6B7B-4173-9DD9-518DA5CB4524}" dt="2020-07-07T08:22:36.291" v="90" actId="1076"/>
        <pc:sldMkLst>
          <pc:docMk/>
          <pc:sldMk cId="3053654933" sldId="293"/>
        </pc:sldMkLst>
        <pc:spChg chg="mod">
          <ac:chgData name="Caroline HAMMER" userId="e8950d66-20db-46c4-9e5b-5068b91838e3" providerId="ADAL" clId="{C731967B-6B7B-4173-9DD9-518DA5CB4524}" dt="2020-07-07T08:22:19.590" v="88" actId="14100"/>
          <ac:spMkLst>
            <pc:docMk/>
            <pc:sldMk cId="3053654933" sldId="293"/>
            <ac:spMk id="15" creationId="{733F6459-6D4E-4EDC-A741-9C229DECC9A9}"/>
          </ac:spMkLst>
        </pc:spChg>
        <pc:spChg chg="mod">
          <ac:chgData name="Caroline HAMMER" userId="e8950d66-20db-46c4-9e5b-5068b91838e3" providerId="ADAL" clId="{C731967B-6B7B-4173-9DD9-518DA5CB4524}" dt="2020-07-07T08:22:25.221" v="89" actId="14100"/>
          <ac:spMkLst>
            <pc:docMk/>
            <pc:sldMk cId="3053654933" sldId="293"/>
            <ac:spMk id="20" creationId="{67617862-65C6-4D19-8DEA-8FE6DF81725E}"/>
          </ac:spMkLst>
        </pc:spChg>
        <pc:spChg chg="mod">
          <ac:chgData name="Caroline HAMMER" userId="e8950d66-20db-46c4-9e5b-5068b91838e3" providerId="ADAL" clId="{C731967B-6B7B-4173-9DD9-518DA5CB4524}" dt="2020-07-07T08:22:36.291" v="90" actId="1076"/>
          <ac:spMkLst>
            <pc:docMk/>
            <pc:sldMk cId="3053654933" sldId="293"/>
            <ac:spMk id="32" creationId="{9A7ED66F-401A-4A9C-9969-A16DA62854AD}"/>
          </ac:spMkLst>
        </pc:spChg>
      </pc:sldChg>
      <pc:sldChg chg="modSp">
        <pc:chgData name="Caroline HAMMER" userId="e8950d66-20db-46c4-9e5b-5068b91838e3" providerId="ADAL" clId="{C731967B-6B7B-4173-9DD9-518DA5CB4524}" dt="2020-07-07T08:20:40.666" v="79" actId="20577"/>
        <pc:sldMkLst>
          <pc:docMk/>
          <pc:sldMk cId="2269685382" sldId="297"/>
        </pc:sldMkLst>
        <pc:spChg chg="mod">
          <ac:chgData name="Caroline HAMMER" userId="e8950d66-20db-46c4-9e5b-5068b91838e3" providerId="ADAL" clId="{C731967B-6B7B-4173-9DD9-518DA5CB4524}" dt="2020-07-07T08:20:40.666" v="79" actId="20577"/>
          <ac:spMkLst>
            <pc:docMk/>
            <pc:sldMk cId="2269685382" sldId="297"/>
            <ac:spMk id="9" creationId="{5E8673FB-73FD-47A1-9FEB-B80022C480A6}"/>
          </ac:spMkLst>
        </pc:spChg>
      </pc:sldChg>
      <pc:sldChg chg="modSp">
        <pc:chgData name="Caroline HAMMER" userId="e8950d66-20db-46c4-9e5b-5068b91838e3" providerId="ADAL" clId="{C731967B-6B7B-4173-9DD9-518DA5CB4524}" dt="2020-07-07T08:23:28.411" v="92" actId="20577"/>
        <pc:sldMkLst>
          <pc:docMk/>
          <pc:sldMk cId="2182335996" sldId="304"/>
        </pc:sldMkLst>
        <pc:spChg chg="mod">
          <ac:chgData name="Caroline HAMMER" userId="e8950d66-20db-46c4-9e5b-5068b91838e3" providerId="ADAL" clId="{C731967B-6B7B-4173-9DD9-518DA5CB4524}" dt="2020-07-07T08:23:28.411" v="92" actId="20577"/>
          <ac:spMkLst>
            <pc:docMk/>
            <pc:sldMk cId="2182335996" sldId="304"/>
            <ac:spMk id="3" creationId="{C00508C8-2320-4A31-BCB0-FFCF43D67E50}"/>
          </ac:spMkLst>
        </pc:spChg>
      </pc:sldChg>
      <pc:sldChg chg="modSp">
        <pc:chgData name="Caroline HAMMER" userId="e8950d66-20db-46c4-9e5b-5068b91838e3" providerId="ADAL" clId="{C731967B-6B7B-4173-9DD9-518DA5CB4524}" dt="2020-07-07T08:27:10.750" v="106" actId="20577"/>
        <pc:sldMkLst>
          <pc:docMk/>
          <pc:sldMk cId="2156878712" sldId="305"/>
        </pc:sldMkLst>
        <pc:spChg chg="mod">
          <ac:chgData name="Caroline HAMMER" userId="e8950d66-20db-46c4-9e5b-5068b91838e3" providerId="ADAL" clId="{C731967B-6B7B-4173-9DD9-518DA5CB4524}" dt="2020-07-07T08:27:10.750" v="106" actId="20577"/>
          <ac:spMkLst>
            <pc:docMk/>
            <pc:sldMk cId="2156878712" sldId="305"/>
            <ac:spMk id="29" creationId="{3509C78D-7928-48DF-ADA2-4E50BECA5565}"/>
          </ac:spMkLst>
        </pc:spChg>
      </pc:sldChg>
      <pc:sldChg chg="modSp">
        <pc:chgData name="Caroline HAMMER" userId="e8950d66-20db-46c4-9e5b-5068b91838e3" providerId="ADAL" clId="{C731967B-6B7B-4173-9DD9-518DA5CB4524}" dt="2020-07-07T08:25:28.190" v="96" actId="20577"/>
        <pc:sldMkLst>
          <pc:docMk/>
          <pc:sldMk cId="3108588285" sldId="306"/>
        </pc:sldMkLst>
        <pc:spChg chg="mod">
          <ac:chgData name="Caroline HAMMER" userId="e8950d66-20db-46c4-9e5b-5068b91838e3" providerId="ADAL" clId="{C731967B-6B7B-4173-9DD9-518DA5CB4524}" dt="2020-07-07T08:25:28.190" v="96" actId="20577"/>
          <ac:spMkLst>
            <pc:docMk/>
            <pc:sldMk cId="3108588285" sldId="306"/>
            <ac:spMk id="8" creationId="{17493A54-101A-41C6-901E-272E7A569CF3}"/>
          </ac:spMkLst>
        </pc:spChg>
      </pc:sldChg>
      <pc:sldChg chg="modSp">
        <pc:chgData name="Caroline HAMMER" userId="e8950d66-20db-46c4-9e5b-5068b91838e3" providerId="ADAL" clId="{C731967B-6B7B-4173-9DD9-518DA5CB4524}" dt="2020-07-07T08:27:45.341" v="113" actId="20577"/>
        <pc:sldMkLst>
          <pc:docMk/>
          <pc:sldMk cId="2312682657" sldId="309"/>
        </pc:sldMkLst>
        <pc:spChg chg="mod">
          <ac:chgData name="Caroline HAMMER" userId="e8950d66-20db-46c4-9e5b-5068b91838e3" providerId="ADAL" clId="{C731967B-6B7B-4173-9DD9-518DA5CB4524}" dt="2020-07-07T08:27:45.341" v="113" actId="20577"/>
          <ac:spMkLst>
            <pc:docMk/>
            <pc:sldMk cId="2312682657" sldId="309"/>
            <ac:spMk id="5" creationId="{E90202B6-C183-43A1-917E-61AB6A443E78}"/>
          </ac:spMkLst>
        </pc:spChg>
      </pc:sldChg>
      <pc:sldChg chg="modSp">
        <pc:chgData name="Caroline HAMMER" userId="e8950d66-20db-46c4-9e5b-5068b91838e3" providerId="ADAL" clId="{C731967B-6B7B-4173-9DD9-518DA5CB4524}" dt="2020-07-07T08:57:37.780" v="125" actId="20577"/>
        <pc:sldMkLst>
          <pc:docMk/>
          <pc:sldMk cId="3547856869" sldId="312"/>
        </pc:sldMkLst>
        <pc:spChg chg="mod">
          <ac:chgData name="Caroline HAMMER" userId="e8950d66-20db-46c4-9e5b-5068b91838e3" providerId="ADAL" clId="{C731967B-6B7B-4173-9DD9-518DA5CB4524}" dt="2020-07-07T08:57:18.434" v="121" actId="20577"/>
          <ac:spMkLst>
            <pc:docMk/>
            <pc:sldMk cId="3547856869" sldId="312"/>
            <ac:spMk id="3" creationId="{2182D533-5484-4317-88E4-7788A6C7CF0C}"/>
          </ac:spMkLst>
        </pc:spChg>
        <pc:spChg chg="mod">
          <ac:chgData name="Caroline HAMMER" userId="e8950d66-20db-46c4-9e5b-5068b91838e3" providerId="ADAL" clId="{C731967B-6B7B-4173-9DD9-518DA5CB4524}" dt="2020-07-07T08:57:37.780" v="125" actId="20577"/>
          <ac:spMkLst>
            <pc:docMk/>
            <pc:sldMk cId="3547856869" sldId="312"/>
            <ac:spMk id="6" creationId="{FCC2340A-F9B4-46D0-87A5-5A1B874D83BD}"/>
          </ac:spMkLst>
        </pc:spChg>
      </pc:sldChg>
      <pc:sldChg chg="modSp">
        <pc:chgData name="Caroline HAMMER" userId="e8950d66-20db-46c4-9e5b-5068b91838e3" providerId="ADAL" clId="{C731967B-6B7B-4173-9DD9-518DA5CB4524}" dt="2020-07-07T08:18:17.313" v="49" actId="313"/>
        <pc:sldMkLst>
          <pc:docMk/>
          <pc:sldMk cId="2436803142" sldId="317"/>
        </pc:sldMkLst>
        <pc:spChg chg="mod">
          <ac:chgData name="Caroline HAMMER" userId="e8950d66-20db-46c4-9e5b-5068b91838e3" providerId="ADAL" clId="{C731967B-6B7B-4173-9DD9-518DA5CB4524}" dt="2020-07-07T08:18:17.313" v="49" actId="313"/>
          <ac:spMkLst>
            <pc:docMk/>
            <pc:sldMk cId="2436803142" sldId="317"/>
            <ac:spMk id="3" creationId="{719455DB-4146-4221-98F6-67314E8E69FA}"/>
          </ac:spMkLst>
        </pc:spChg>
      </pc:sldChg>
    </pc:docChg>
  </pc:docChgLst>
  <pc:docChgLst>
    <pc:chgData name="Caroline HAMMER" userId="e8950d66-20db-46c4-9e5b-5068b91838e3" providerId="ADAL" clId="{237FFB33-460C-46A4-9900-676DBA10E35B}"/>
    <pc:docChg chg="undo custSel modSld sldOrd">
      <pc:chgData name="Caroline HAMMER" userId="e8950d66-20db-46c4-9e5b-5068b91838e3" providerId="ADAL" clId="{237FFB33-460C-46A4-9900-676DBA10E35B}" dt="2020-09-15T13:26:41.308" v="461" actId="113"/>
      <pc:docMkLst>
        <pc:docMk/>
      </pc:docMkLst>
      <pc:sldChg chg="modSp">
        <pc:chgData name="Caroline HAMMER" userId="e8950d66-20db-46c4-9e5b-5068b91838e3" providerId="ADAL" clId="{237FFB33-460C-46A4-9900-676DBA10E35B}" dt="2020-09-15T11:08:48.861" v="207" actId="20577"/>
        <pc:sldMkLst>
          <pc:docMk/>
          <pc:sldMk cId="733132783" sldId="288"/>
        </pc:sldMkLst>
        <pc:spChg chg="mod">
          <ac:chgData name="Caroline HAMMER" userId="e8950d66-20db-46c4-9e5b-5068b91838e3" providerId="ADAL" clId="{237FFB33-460C-46A4-9900-676DBA10E35B}" dt="2020-09-15T11:06:47.163" v="174" actId="1076"/>
          <ac:spMkLst>
            <pc:docMk/>
            <pc:sldMk cId="733132783" sldId="288"/>
            <ac:spMk id="7" creationId="{44D47366-68D6-4D37-94BC-FF8126B5FBAE}"/>
          </ac:spMkLst>
        </pc:spChg>
        <pc:spChg chg="mod">
          <ac:chgData name="Caroline HAMMER" userId="e8950d66-20db-46c4-9e5b-5068b91838e3" providerId="ADAL" clId="{237FFB33-460C-46A4-9900-676DBA10E35B}" dt="2020-09-15T10:52:30.149" v="77" actId="1036"/>
          <ac:spMkLst>
            <pc:docMk/>
            <pc:sldMk cId="733132783" sldId="288"/>
            <ac:spMk id="23" creationId="{A666D5BC-3E36-41EB-B607-CB1AAD6615BD}"/>
          </ac:spMkLst>
        </pc:spChg>
        <pc:spChg chg="mod">
          <ac:chgData name="Caroline HAMMER" userId="e8950d66-20db-46c4-9e5b-5068b91838e3" providerId="ADAL" clId="{237FFB33-460C-46A4-9900-676DBA10E35B}" dt="2020-09-15T10:52:47.704" v="79" actId="14100"/>
          <ac:spMkLst>
            <pc:docMk/>
            <pc:sldMk cId="733132783" sldId="288"/>
            <ac:spMk id="24" creationId="{ADC82345-1BBA-4118-9A68-E0D5CF5C7C22}"/>
          </ac:spMkLst>
        </pc:spChg>
        <pc:spChg chg="mod">
          <ac:chgData name="Caroline HAMMER" userId="e8950d66-20db-46c4-9e5b-5068b91838e3" providerId="ADAL" clId="{237FFB33-460C-46A4-9900-676DBA10E35B}" dt="2020-09-15T11:08:48.861" v="207" actId="20577"/>
          <ac:spMkLst>
            <pc:docMk/>
            <pc:sldMk cId="733132783" sldId="288"/>
            <ac:spMk id="29" creationId="{52EBE93D-8412-4C78-8FB8-D978E698E26B}"/>
          </ac:spMkLst>
        </pc:spChg>
        <pc:spChg chg="mod">
          <ac:chgData name="Caroline HAMMER" userId="e8950d66-20db-46c4-9e5b-5068b91838e3" providerId="ADAL" clId="{237FFB33-460C-46A4-9900-676DBA10E35B}" dt="2020-09-15T10:52:18.885" v="66" actId="1037"/>
          <ac:spMkLst>
            <pc:docMk/>
            <pc:sldMk cId="733132783" sldId="288"/>
            <ac:spMk id="30" creationId="{D5892907-0DF9-43B6-B5F4-AA5EBCAE66D2}"/>
          </ac:spMkLst>
        </pc:spChg>
      </pc:sldChg>
      <pc:sldChg chg="addSp delSp modSp delAnim modAnim">
        <pc:chgData name="Caroline HAMMER" userId="e8950d66-20db-46c4-9e5b-5068b91838e3" providerId="ADAL" clId="{237FFB33-460C-46A4-9900-676DBA10E35B}" dt="2020-09-15T13:19:58.722" v="331" actId="478"/>
        <pc:sldMkLst>
          <pc:docMk/>
          <pc:sldMk cId="3015245967" sldId="292"/>
        </pc:sldMkLst>
        <pc:spChg chg="add del mod">
          <ac:chgData name="Caroline HAMMER" userId="e8950d66-20db-46c4-9e5b-5068b91838e3" providerId="ADAL" clId="{237FFB33-460C-46A4-9900-676DBA10E35B}" dt="2020-09-15T13:18:32.821" v="317" actId="478"/>
          <ac:spMkLst>
            <pc:docMk/>
            <pc:sldMk cId="3015245967" sldId="292"/>
            <ac:spMk id="2" creationId="{C1985255-8824-45E1-8AEF-8C70519A5E79}"/>
          </ac:spMkLst>
        </pc:spChg>
        <pc:spChg chg="add del mod">
          <ac:chgData name="Caroline HAMMER" userId="e8950d66-20db-46c4-9e5b-5068b91838e3" providerId="ADAL" clId="{237FFB33-460C-46A4-9900-676DBA10E35B}" dt="2020-09-15T13:19:58.722" v="331" actId="478"/>
          <ac:spMkLst>
            <pc:docMk/>
            <pc:sldMk cId="3015245967" sldId="292"/>
            <ac:spMk id="22" creationId="{E8CAE945-EFF1-43BF-B5DE-5B6382157DF5}"/>
          </ac:spMkLst>
        </pc:spChg>
      </pc:sldChg>
      <pc:sldChg chg="modSp">
        <pc:chgData name="Caroline HAMMER" userId="e8950d66-20db-46c4-9e5b-5068b91838e3" providerId="ADAL" clId="{237FFB33-460C-46A4-9900-676DBA10E35B}" dt="2020-09-15T11:10:25.562" v="218" actId="1037"/>
        <pc:sldMkLst>
          <pc:docMk/>
          <pc:sldMk cId="3053654933" sldId="293"/>
        </pc:sldMkLst>
        <pc:spChg chg="mod">
          <ac:chgData name="Caroline HAMMER" userId="e8950d66-20db-46c4-9e5b-5068b91838e3" providerId="ADAL" clId="{237FFB33-460C-46A4-9900-676DBA10E35B}" dt="2020-09-15T11:10:25.562" v="218" actId="1037"/>
          <ac:spMkLst>
            <pc:docMk/>
            <pc:sldMk cId="3053654933" sldId="293"/>
            <ac:spMk id="12" creationId="{41D46937-74E8-4A9F-8DC6-1F3F102E102F}"/>
          </ac:spMkLst>
        </pc:spChg>
      </pc:sldChg>
      <pc:sldChg chg="modSp">
        <pc:chgData name="Caroline HAMMER" userId="e8950d66-20db-46c4-9e5b-5068b91838e3" providerId="ADAL" clId="{237FFB33-460C-46A4-9900-676DBA10E35B}" dt="2020-09-15T11:09:40.299" v="211" actId="20577"/>
        <pc:sldMkLst>
          <pc:docMk/>
          <pc:sldMk cId="2269685382" sldId="297"/>
        </pc:sldMkLst>
        <pc:spChg chg="mod">
          <ac:chgData name="Caroline HAMMER" userId="e8950d66-20db-46c4-9e5b-5068b91838e3" providerId="ADAL" clId="{237FFB33-460C-46A4-9900-676DBA10E35B}" dt="2020-09-15T10:53:42.153" v="83" actId="1076"/>
          <ac:spMkLst>
            <pc:docMk/>
            <pc:sldMk cId="2269685382" sldId="297"/>
            <ac:spMk id="3" creationId="{1810B12B-3702-44D6-885C-C9C88E1D5C88}"/>
          </ac:spMkLst>
        </pc:spChg>
        <pc:spChg chg="mod">
          <ac:chgData name="Caroline HAMMER" userId="e8950d66-20db-46c4-9e5b-5068b91838e3" providerId="ADAL" clId="{237FFB33-460C-46A4-9900-676DBA10E35B}" dt="2020-09-15T11:09:40.299" v="211" actId="20577"/>
          <ac:spMkLst>
            <pc:docMk/>
            <pc:sldMk cId="2269685382" sldId="297"/>
            <ac:spMk id="10" creationId="{666E8370-A13A-481D-9803-A890FF24813C}"/>
          </ac:spMkLst>
        </pc:spChg>
      </pc:sldChg>
      <pc:sldChg chg="modSp ord">
        <pc:chgData name="Caroline HAMMER" userId="e8950d66-20db-46c4-9e5b-5068b91838e3" providerId="ADAL" clId="{237FFB33-460C-46A4-9900-676DBA10E35B}" dt="2020-09-15T13:14:58.339" v="302" actId="1037"/>
        <pc:sldMkLst>
          <pc:docMk/>
          <pc:sldMk cId="1568854989" sldId="299"/>
        </pc:sldMkLst>
        <pc:spChg chg="mod">
          <ac:chgData name="Caroline HAMMER" userId="e8950d66-20db-46c4-9e5b-5068b91838e3" providerId="ADAL" clId="{237FFB33-460C-46A4-9900-676DBA10E35B}" dt="2020-09-15T13:14:44.847" v="293" actId="1035"/>
          <ac:spMkLst>
            <pc:docMk/>
            <pc:sldMk cId="1568854989" sldId="299"/>
            <ac:spMk id="4" creationId="{43647CEB-15A7-4D8D-94C1-1D5A08569513}"/>
          </ac:spMkLst>
        </pc:spChg>
        <pc:spChg chg="mod">
          <ac:chgData name="Caroline HAMMER" userId="e8950d66-20db-46c4-9e5b-5068b91838e3" providerId="ADAL" clId="{237FFB33-460C-46A4-9900-676DBA10E35B}" dt="2020-09-15T13:14:37.509" v="280" actId="1037"/>
          <ac:spMkLst>
            <pc:docMk/>
            <pc:sldMk cId="1568854989" sldId="299"/>
            <ac:spMk id="6" creationId="{1F02B2B2-BA37-4F95-8450-F55E33E0F7D5}"/>
          </ac:spMkLst>
        </pc:spChg>
        <pc:spChg chg="mod">
          <ac:chgData name="Caroline HAMMER" userId="e8950d66-20db-46c4-9e5b-5068b91838e3" providerId="ADAL" clId="{237FFB33-460C-46A4-9900-676DBA10E35B}" dt="2020-09-15T13:14:58.339" v="302" actId="1037"/>
          <ac:spMkLst>
            <pc:docMk/>
            <pc:sldMk cId="1568854989" sldId="299"/>
            <ac:spMk id="7" creationId="{C397BF8A-BDF7-4C0B-B1CF-580CAD9E97AD}"/>
          </ac:spMkLst>
        </pc:spChg>
      </pc:sldChg>
      <pc:sldChg chg="modSp">
        <pc:chgData name="Caroline HAMMER" userId="e8950d66-20db-46c4-9e5b-5068b91838e3" providerId="ADAL" clId="{237FFB33-460C-46A4-9900-676DBA10E35B}" dt="2020-09-15T13:06:23.019" v="223" actId="113"/>
        <pc:sldMkLst>
          <pc:docMk/>
          <pc:sldMk cId="2156878712" sldId="305"/>
        </pc:sldMkLst>
        <pc:spChg chg="mod">
          <ac:chgData name="Caroline HAMMER" userId="e8950d66-20db-46c4-9e5b-5068b91838e3" providerId="ADAL" clId="{237FFB33-460C-46A4-9900-676DBA10E35B}" dt="2020-09-15T13:06:23.019" v="223" actId="113"/>
          <ac:spMkLst>
            <pc:docMk/>
            <pc:sldMk cId="2156878712" sldId="305"/>
            <ac:spMk id="7" creationId="{FD1BC29F-279F-44D5-9347-145648891F92}"/>
          </ac:spMkLst>
        </pc:spChg>
        <pc:spChg chg="mod">
          <ac:chgData name="Caroline HAMMER" userId="e8950d66-20db-46c4-9e5b-5068b91838e3" providerId="ADAL" clId="{237FFB33-460C-46A4-9900-676DBA10E35B}" dt="2020-09-15T10:56:44.792" v="84" actId="1076"/>
          <ac:spMkLst>
            <pc:docMk/>
            <pc:sldMk cId="2156878712" sldId="305"/>
            <ac:spMk id="21" creationId="{CB43E436-7620-44CC-89C9-26BCA86236C4}"/>
          </ac:spMkLst>
        </pc:spChg>
      </pc:sldChg>
      <pc:sldChg chg="addSp delSp modSp delAnim modAnim">
        <pc:chgData name="Caroline HAMMER" userId="e8950d66-20db-46c4-9e5b-5068b91838e3" providerId="ADAL" clId="{237FFB33-460C-46A4-9900-676DBA10E35B}" dt="2020-09-15T13:26:14.114" v="460"/>
        <pc:sldMkLst>
          <pc:docMk/>
          <pc:sldMk cId="3108588285" sldId="306"/>
        </pc:sldMkLst>
        <pc:spChg chg="mod">
          <ac:chgData name="Caroline HAMMER" userId="e8950d66-20db-46c4-9e5b-5068b91838e3" providerId="ADAL" clId="{237FFB33-460C-46A4-9900-676DBA10E35B}" dt="2020-09-15T11:00:55.284" v="103" actId="20577"/>
          <ac:spMkLst>
            <pc:docMk/>
            <pc:sldMk cId="3108588285" sldId="306"/>
            <ac:spMk id="3" creationId="{9CC70857-5B95-4652-82D0-1CEADE89BBDE}"/>
          </ac:spMkLst>
        </pc:spChg>
        <pc:spChg chg="mod">
          <ac:chgData name="Caroline HAMMER" userId="e8950d66-20db-46c4-9e5b-5068b91838e3" providerId="ADAL" clId="{237FFB33-460C-46A4-9900-676DBA10E35B}" dt="2020-09-15T13:05:57.699" v="222" actId="113"/>
          <ac:spMkLst>
            <pc:docMk/>
            <pc:sldMk cId="3108588285" sldId="306"/>
            <ac:spMk id="6" creationId="{D02CF4EA-FC6C-421D-B692-9D7A97B35583}"/>
          </ac:spMkLst>
        </pc:spChg>
        <pc:spChg chg="mod">
          <ac:chgData name="Caroline HAMMER" userId="e8950d66-20db-46c4-9e5b-5068b91838e3" providerId="ADAL" clId="{237FFB33-460C-46A4-9900-676DBA10E35B}" dt="2020-09-15T11:04:12.810" v="142" actId="14100"/>
          <ac:spMkLst>
            <pc:docMk/>
            <pc:sldMk cId="3108588285" sldId="306"/>
            <ac:spMk id="7" creationId="{AA1F950A-5F9B-46FB-9939-C3168DCD32BB}"/>
          </ac:spMkLst>
        </pc:spChg>
        <pc:spChg chg="mod">
          <ac:chgData name="Caroline HAMMER" userId="e8950d66-20db-46c4-9e5b-5068b91838e3" providerId="ADAL" clId="{237FFB33-460C-46A4-9900-676DBA10E35B}" dt="2020-09-15T11:04:22.909" v="144" actId="14100"/>
          <ac:spMkLst>
            <pc:docMk/>
            <pc:sldMk cId="3108588285" sldId="306"/>
            <ac:spMk id="8" creationId="{17493A54-101A-41C6-901E-272E7A569CF3}"/>
          </ac:spMkLst>
        </pc:spChg>
        <pc:spChg chg="mod">
          <ac:chgData name="Caroline HAMMER" userId="e8950d66-20db-46c4-9e5b-5068b91838e3" providerId="ADAL" clId="{237FFB33-460C-46A4-9900-676DBA10E35B}" dt="2020-09-15T11:11:50.831" v="219" actId="20577"/>
          <ac:spMkLst>
            <pc:docMk/>
            <pc:sldMk cId="3108588285" sldId="306"/>
            <ac:spMk id="9" creationId="{4C462789-0CA9-4B31-A531-489E01E253AF}"/>
          </ac:spMkLst>
        </pc:spChg>
        <pc:spChg chg="del">
          <ac:chgData name="Caroline HAMMER" userId="e8950d66-20db-46c4-9e5b-5068b91838e3" providerId="ADAL" clId="{237FFB33-460C-46A4-9900-676DBA10E35B}" dt="2020-09-15T11:00:57.680" v="104" actId="478"/>
          <ac:spMkLst>
            <pc:docMk/>
            <pc:sldMk cId="3108588285" sldId="306"/>
            <ac:spMk id="11" creationId="{F95C8E55-709F-4224-972D-3FFBDADBB723}"/>
          </ac:spMkLst>
        </pc:spChg>
        <pc:picChg chg="mod">
          <ac:chgData name="Caroline HAMMER" userId="e8950d66-20db-46c4-9e5b-5068b91838e3" providerId="ADAL" clId="{237FFB33-460C-46A4-9900-676DBA10E35B}" dt="2020-09-15T11:03:56.804" v="141" actId="1076"/>
          <ac:picMkLst>
            <pc:docMk/>
            <pc:sldMk cId="3108588285" sldId="306"/>
            <ac:picMk id="12" creationId="{8EED2ECB-AFB2-4402-B6EF-E769C2A58BE4}"/>
          </ac:picMkLst>
        </pc:picChg>
        <pc:picChg chg="del mod">
          <ac:chgData name="Caroline HAMMER" userId="e8950d66-20db-46c4-9e5b-5068b91838e3" providerId="ADAL" clId="{237FFB33-460C-46A4-9900-676DBA10E35B}" dt="2020-09-15T11:03:36.448" v="137" actId="478"/>
          <ac:picMkLst>
            <pc:docMk/>
            <pc:sldMk cId="3108588285" sldId="306"/>
            <ac:picMk id="13" creationId="{A847F080-29AA-4280-BD01-B45F2270EE70}"/>
          </ac:picMkLst>
        </pc:picChg>
        <pc:picChg chg="add mod">
          <ac:chgData name="Caroline HAMMER" userId="e8950d66-20db-46c4-9e5b-5068b91838e3" providerId="ADAL" clId="{237FFB33-460C-46A4-9900-676DBA10E35B}" dt="2020-09-15T11:03:41.952" v="138" actId="14100"/>
          <ac:picMkLst>
            <pc:docMk/>
            <pc:sldMk cId="3108588285" sldId="306"/>
            <ac:picMk id="17" creationId="{E98E7268-2246-4EDB-8368-E63D270A7F1F}"/>
          </ac:picMkLst>
        </pc:picChg>
      </pc:sldChg>
      <pc:sldChg chg="addSp delSp modSp">
        <pc:chgData name="Caroline HAMMER" userId="e8950d66-20db-46c4-9e5b-5068b91838e3" providerId="ADAL" clId="{237FFB33-460C-46A4-9900-676DBA10E35B}" dt="2020-09-15T13:26:41.308" v="461" actId="113"/>
        <pc:sldMkLst>
          <pc:docMk/>
          <pc:sldMk cId="2810191328" sldId="307"/>
        </pc:sldMkLst>
        <pc:spChg chg="mod">
          <ac:chgData name="Caroline HAMMER" userId="e8950d66-20db-46c4-9e5b-5068b91838e3" providerId="ADAL" clId="{237FFB33-460C-46A4-9900-676DBA10E35B}" dt="2020-09-15T13:26:41.308" v="461" actId="113"/>
          <ac:spMkLst>
            <pc:docMk/>
            <pc:sldMk cId="2810191328" sldId="307"/>
            <ac:spMk id="5" creationId="{6F6BC764-0983-4449-AB2A-148C3EFAD99B}"/>
          </ac:spMkLst>
        </pc:spChg>
        <pc:spChg chg="add del">
          <ac:chgData name="Caroline HAMMER" userId="e8950d66-20db-46c4-9e5b-5068b91838e3" providerId="ADAL" clId="{237FFB33-460C-46A4-9900-676DBA10E35B}" dt="2020-09-15T10:59:25.630" v="92" actId="478"/>
          <ac:spMkLst>
            <pc:docMk/>
            <pc:sldMk cId="2810191328" sldId="307"/>
            <ac:spMk id="24" creationId="{7DF29CA7-C024-4CAE-8210-5E73B33CDF4C}"/>
          </ac:spMkLst>
        </pc:spChg>
        <pc:spChg chg="mod">
          <ac:chgData name="Caroline HAMMER" userId="e8950d66-20db-46c4-9e5b-5068b91838e3" providerId="ADAL" clId="{237FFB33-460C-46A4-9900-676DBA10E35B}" dt="2020-09-15T11:00:23.612" v="99" actId="1076"/>
          <ac:spMkLst>
            <pc:docMk/>
            <pc:sldMk cId="2810191328" sldId="307"/>
            <ac:spMk id="25" creationId="{49BAD5DB-5B06-4412-B732-3B279E1231A9}"/>
          </ac:spMkLst>
        </pc:spChg>
        <pc:spChg chg="mod">
          <ac:chgData name="Caroline HAMMER" userId="e8950d66-20db-46c4-9e5b-5068b91838e3" providerId="ADAL" clId="{237FFB33-460C-46A4-9900-676DBA10E35B}" dt="2020-09-15T11:12:27.791" v="220" actId="14100"/>
          <ac:spMkLst>
            <pc:docMk/>
            <pc:sldMk cId="2810191328" sldId="307"/>
            <ac:spMk id="28" creationId="{E30D774B-C2E2-4EE8-83BC-D0D62A816113}"/>
          </ac:spMkLst>
        </pc:spChg>
        <pc:picChg chg="add mod">
          <ac:chgData name="Caroline HAMMER" userId="e8950d66-20db-46c4-9e5b-5068b91838e3" providerId="ADAL" clId="{237FFB33-460C-46A4-9900-676DBA10E35B}" dt="2020-09-15T11:00:19.733" v="98" actId="1076"/>
          <ac:picMkLst>
            <pc:docMk/>
            <pc:sldMk cId="2810191328" sldId="307"/>
            <ac:picMk id="1026" creationId="{EB13F25C-C0E9-488F-91D6-A2E97C3F6465}"/>
          </ac:picMkLst>
        </pc:picChg>
        <pc:picChg chg="add mod">
          <ac:chgData name="Caroline HAMMER" userId="e8950d66-20db-46c4-9e5b-5068b91838e3" providerId="ADAL" clId="{237FFB33-460C-46A4-9900-676DBA10E35B}" dt="2020-09-15T11:00:34.259" v="102" actId="1076"/>
          <ac:picMkLst>
            <pc:docMk/>
            <pc:sldMk cId="2810191328" sldId="307"/>
            <ac:picMk id="1028" creationId="{B5B246CB-68C0-4FC8-B19B-E01E8B04142F}"/>
          </ac:picMkLst>
        </pc:picChg>
      </pc:sldChg>
      <pc:sldChg chg="modAnim">
        <pc:chgData name="Caroline HAMMER" userId="e8950d66-20db-46c4-9e5b-5068b91838e3" providerId="ADAL" clId="{237FFB33-460C-46A4-9900-676DBA10E35B}" dt="2020-09-15T13:12:57.215" v="261"/>
        <pc:sldMkLst>
          <pc:docMk/>
          <pc:sldMk cId="1012638762" sldId="308"/>
        </pc:sldMkLst>
      </pc:sldChg>
      <pc:sldChg chg="modSp modAnim">
        <pc:chgData name="Caroline HAMMER" userId="e8950d66-20db-46c4-9e5b-5068b91838e3" providerId="ADAL" clId="{237FFB33-460C-46A4-9900-676DBA10E35B}" dt="2020-09-15T13:08:20.018" v="237"/>
        <pc:sldMkLst>
          <pc:docMk/>
          <pc:sldMk cId="2312682657" sldId="309"/>
        </pc:sldMkLst>
        <pc:spChg chg="mod">
          <ac:chgData name="Caroline HAMMER" userId="e8950d66-20db-46c4-9e5b-5068b91838e3" providerId="ADAL" clId="{237FFB33-460C-46A4-9900-676DBA10E35B}" dt="2020-09-15T13:06:36.560" v="224" actId="113"/>
          <ac:spMkLst>
            <pc:docMk/>
            <pc:sldMk cId="2312682657" sldId="309"/>
            <ac:spMk id="5" creationId="{E90202B6-C183-43A1-917E-61AB6A443E78}"/>
          </ac:spMkLst>
        </pc:spChg>
        <pc:spChg chg="mod">
          <ac:chgData name="Caroline HAMMER" userId="e8950d66-20db-46c4-9e5b-5068b91838e3" providerId="ADAL" clId="{237FFB33-460C-46A4-9900-676DBA10E35B}" dt="2020-09-15T13:07:35.472" v="233" actId="1076"/>
          <ac:spMkLst>
            <pc:docMk/>
            <pc:sldMk cId="2312682657" sldId="309"/>
            <ac:spMk id="6" creationId="{334B1051-07E9-4B8C-8E7A-E45DBFCCB889}"/>
          </ac:spMkLst>
        </pc:spChg>
        <pc:spChg chg="mod">
          <ac:chgData name="Caroline HAMMER" userId="e8950d66-20db-46c4-9e5b-5068b91838e3" providerId="ADAL" clId="{237FFB33-460C-46A4-9900-676DBA10E35B}" dt="2020-09-15T13:08:03.606" v="236" actId="1076"/>
          <ac:spMkLst>
            <pc:docMk/>
            <pc:sldMk cId="2312682657" sldId="309"/>
            <ac:spMk id="25" creationId="{8263B8FA-46FD-4963-B317-5B365DEFFA43}"/>
          </ac:spMkLst>
        </pc:spChg>
        <pc:picChg chg="mod">
          <ac:chgData name="Caroline HAMMER" userId="e8950d66-20db-46c4-9e5b-5068b91838e3" providerId="ADAL" clId="{237FFB33-460C-46A4-9900-676DBA10E35B}" dt="2020-09-15T13:07:31.414" v="232" actId="1076"/>
          <ac:picMkLst>
            <pc:docMk/>
            <pc:sldMk cId="2312682657" sldId="309"/>
            <ac:picMk id="21" creationId="{29CF12FB-77AA-492D-8828-BDA48EEB9E52}"/>
          </ac:picMkLst>
        </pc:picChg>
        <pc:picChg chg="mod">
          <ac:chgData name="Caroline HAMMER" userId="e8950d66-20db-46c4-9e5b-5068b91838e3" providerId="ADAL" clId="{237FFB33-460C-46A4-9900-676DBA10E35B}" dt="2020-09-15T13:07:40.705" v="234" actId="1076"/>
          <ac:picMkLst>
            <pc:docMk/>
            <pc:sldMk cId="2312682657" sldId="309"/>
            <ac:picMk id="24" creationId="{64D97C99-4C16-4DDA-8BDA-E2B5119EBF73}"/>
          </ac:picMkLst>
        </pc:picChg>
      </pc:sldChg>
      <pc:sldChg chg="modSp ord">
        <pc:chgData name="Caroline HAMMER" userId="e8950d66-20db-46c4-9e5b-5068b91838e3" providerId="ADAL" clId="{237FFB33-460C-46A4-9900-676DBA10E35B}" dt="2020-09-15T11:05:02.222" v="145" actId="20577"/>
        <pc:sldMkLst>
          <pc:docMk/>
          <pc:sldMk cId="2436803142" sldId="317"/>
        </pc:sldMkLst>
        <pc:spChg chg="mod">
          <ac:chgData name="Caroline HAMMER" userId="e8950d66-20db-46c4-9e5b-5068b91838e3" providerId="ADAL" clId="{237FFB33-460C-46A4-9900-676DBA10E35B}" dt="2020-09-15T11:05:02.222" v="145" actId="20577"/>
          <ac:spMkLst>
            <pc:docMk/>
            <pc:sldMk cId="2436803142" sldId="317"/>
            <ac:spMk id="3" creationId="{719455DB-4146-4221-98F6-67314E8E69FA}"/>
          </ac:spMkLst>
        </pc:spChg>
      </pc:sldChg>
      <pc:sldChg chg="addSp delSp modSp addAnim delAnim modAnim">
        <pc:chgData name="Caroline HAMMER" userId="e8950d66-20db-46c4-9e5b-5068b91838e3" providerId="ADAL" clId="{237FFB33-460C-46A4-9900-676DBA10E35B}" dt="2020-09-15T13:24:42.207" v="456"/>
        <pc:sldMkLst>
          <pc:docMk/>
          <pc:sldMk cId="2779752801" sldId="319"/>
        </pc:sldMkLst>
        <pc:spChg chg="mod">
          <ac:chgData name="Caroline HAMMER" userId="e8950d66-20db-46c4-9e5b-5068b91838e3" providerId="ADAL" clId="{237FFB33-460C-46A4-9900-676DBA10E35B}" dt="2020-09-15T13:23:13.357" v="439" actId="20577"/>
          <ac:spMkLst>
            <pc:docMk/>
            <pc:sldMk cId="2779752801" sldId="319"/>
            <ac:spMk id="4" creationId="{0BFA2168-CD81-475B-A555-8A4980414DC8}"/>
          </ac:spMkLst>
        </pc:spChg>
        <pc:spChg chg="del">
          <ac:chgData name="Caroline HAMMER" userId="e8950d66-20db-46c4-9e5b-5068b91838e3" providerId="ADAL" clId="{237FFB33-460C-46A4-9900-676DBA10E35B}" dt="2020-09-15T13:20:54.581" v="421" actId="478"/>
          <ac:spMkLst>
            <pc:docMk/>
            <pc:sldMk cId="2779752801" sldId="319"/>
            <ac:spMk id="5" creationId="{AD1E375A-45F3-4FB7-9A6F-37A5D111B01E}"/>
          </ac:spMkLst>
        </pc:spChg>
        <pc:spChg chg="del mod">
          <ac:chgData name="Caroline HAMMER" userId="e8950d66-20db-46c4-9e5b-5068b91838e3" providerId="ADAL" clId="{237FFB33-460C-46A4-9900-676DBA10E35B}" dt="2020-09-15T13:20:54.630" v="423"/>
          <ac:spMkLst>
            <pc:docMk/>
            <pc:sldMk cId="2779752801" sldId="319"/>
            <ac:spMk id="6" creationId="{2EEEDE3B-D448-473C-84B8-28390B4DCA41}"/>
          </ac:spMkLst>
        </pc:spChg>
        <pc:spChg chg="add del">
          <ac:chgData name="Caroline HAMMER" userId="e8950d66-20db-46c4-9e5b-5068b91838e3" providerId="ADAL" clId="{237FFB33-460C-46A4-9900-676DBA10E35B}" dt="2020-09-15T13:19:36.011" v="325" actId="478"/>
          <ac:spMkLst>
            <pc:docMk/>
            <pc:sldMk cId="2779752801" sldId="319"/>
            <ac:spMk id="14" creationId="{DE56E2FB-3116-4670-9DA7-262FBE667186}"/>
          </ac:spMkLst>
        </pc:spChg>
        <pc:spChg chg="add del mod ord">
          <ac:chgData name="Caroline HAMMER" userId="e8950d66-20db-46c4-9e5b-5068b91838e3" providerId="ADAL" clId="{237FFB33-460C-46A4-9900-676DBA10E35B}" dt="2020-09-15T13:19:49.200" v="329" actId="1076"/>
          <ac:spMkLst>
            <pc:docMk/>
            <pc:sldMk cId="2779752801" sldId="319"/>
            <ac:spMk id="19" creationId="{2B4F8A9D-FD5D-4941-BDA3-BEC02D61B382}"/>
          </ac:spMkLst>
        </pc:spChg>
        <pc:spChg chg="add del">
          <ac:chgData name="Caroline HAMMER" userId="e8950d66-20db-46c4-9e5b-5068b91838e3" providerId="ADAL" clId="{237FFB33-460C-46A4-9900-676DBA10E35B}" dt="2020-09-15T13:19:44.290" v="328" actId="478"/>
          <ac:spMkLst>
            <pc:docMk/>
            <pc:sldMk cId="2779752801" sldId="319"/>
            <ac:spMk id="22" creationId="{671DEB14-2F33-42DC-845C-D538886A14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B528B-3E83-4FF8-AA17-E6129C0643A8}" type="datetimeFigureOut">
              <a:rPr lang="en-GB" smtClean="0"/>
              <a:t>30/09/2020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F39DA8-0BC4-4856-9819-72054F8BDCCF}" type="slidenum">
              <a:rPr lang="en-GB" smtClean="0"/>
              <a:t>‹#›</a:t>
            </a:fld>
            <a:endParaRPr lang="en-GB"/>
          </a:p>
        </p:txBody>
      </p:sp>
    </p:spTree>
    <p:extLst>
      <p:ext uri="{BB962C8B-B14F-4D97-AF65-F5344CB8AC3E}">
        <p14:creationId xmlns:p14="http://schemas.microsoft.com/office/powerpoint/2010/main" val="2888908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1</a:t>
            </a:fld>
            <a:endParaRPr lang="en-GB"/>
          </a:p>
        </p:txBody>
      </p:sp>
    </p:spTree>
    <p:extLst>
      <p:ext uri="{BB962C8B-B14F-4D97-AF65-F5344CB8AC3E}">
        <p14:creationId xmlns:p14="http://schemas.microsoft.com/office/powerpoint/2010/main" val="4100476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10</a:t>
            </a:fld>
            <a:endParaRPr lang="en-GB"/>
          </a:p>
        </p:txBody>
      </p:sp>
    </p:spTree>
    <p:extLst>
      <p:ext uri="{BB962C8B-B14F-4D97-AF65-F5344CB8AC3E}">
        <p14:creationId xmlns:p14="http://schemas.microsoft.com/office/powerpoint/2010/main" val="3081505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a:t>Shirt, jacket and trousers </a:t>
            </a:r>
            <a:r>
              <a:rPr lang="en-GB" dirty="0"/>
              <a:t>made from wool, which was rough and itchy but keeps you warm even if wet. Oil in the wool acts as a natural ‘waterproofing’</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b="1" dirty="0"/>
              <a:t>Cap badge </a:t>
            </a:r>
            <a:r>
              <a:rPr lang="en-GB" dirty="0"/>
              <a:t>on the front of the cap shows that Eddie was in the </a:t>
            </a:r>
            <a:r>
              <a:rPr lang="en-GB" sz="1200" kern="1200" dirty="0">
                <a:solidFill>
                  <a:schemeClr val="tx1"/>
                </a:solidFill>
                <a:effectLst/>
                <a:latin typeface="+mn-lt"/>
                <a:ea typeface="+mn-ea"/>
                <a:cs typeface="+mn-cs"/>
              </a:rPr>
              <a:t>Essex Regiment. The Sphynx represents Egypt and the fort from Gibraltar, both places the Essex Regiment had fought. Belonging to a regiment gave soldiers an important sense of belonging and being part of a team, much like being in a sports team.  The PALS Battalions </a:t>
            </a:r>
            <a:r>
              <a:rPr lang="en-GB" dirty="0"/>
              <a:t>were made up of </a:t>
            </a:r>
            <a:r>
              <a:rPr lang="en-GB" sz="1200" kern="1200" dirty="0">
                <a:solidFill>
                  <a:schemeClr val="tx1"/>
                </a:solidFill>
                <a:effectLst/>
                <a:latin typeface="+mn-lt"/>
                <a:ea typeface="+mn-ea"/>
                <a:cs typeface="+mn-cs"/>
              </a:rPr>
              <a:t>volunteers from same town or area. What would be the implications of this for those in the battalion and the towns they came from?</a:t>
            </a:r>
          </a:p>
          <a:p>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Boots</a:t>
            </a:r>
            <a:r>
              <a:rPr lang="en-GB" b="1" dirty="0"/>
              <a:t> </a:t>
            </a:r>
            <a:r>
              <a:rPr lang="en-GB" dirty="0"/>
              <a:t>were made of leather, with metal studs, heel to stop the sole and heel wearing away. Polish on the boots was important for keeping them waterproof.  Transport was limited and soldiers would march up to </a:t>
            </a:r>
            <a:r>
              <a:rPr lang="en-GB" sz="1200" kern="1200" dirty="0">
                <a:solidFill>
                  <a:schemeClr val="tx1"/>
                </a:solidFill>
                <a:effectLst/>
                <a:latin typeface="+mn-lt"/>
                <a:ea typeface="+mn-ea"/>
                <a:cs typeface="+mn-cs"/>
              </a:rPr>
              <a:t>20 miles a day.</a:t>
            </a:r>
          </a:p>
          <a:p>
            <a:pPr lvl="0"/>
            <a:endParaRPr lang="en-GB" dirty="0"/>
          </a:p>
          <a:p>
            <a:pPr lvl="0"/>
            <a:r>
              <a:rPr lang="en-GB" sz="1200" b="1" kern="1200" dirty="0">
                <a:solidFill>
                  <a:schemeClr val="tx1"/>
                </a:solidFill>
                <a:effectLst/>
                <a:latin typeface="+mn-lt"/>
                <a:ea typeface="+mn-ea"/>
                <a:cs typeface="+mn-cs"/>
              </a:rPr>
              <a:t>Backpack</a:t>
            </a:r>
            <a:r>
              <a:rPr lang="en-GB" sz="1200" kern="1200" dirty="0">
                <a:solidFill>
                  <a:schemeClr val="tx1"/>
                </a:solidFill>
                <a:effectLst/>
                <a:latin typeface="+mn-lt"/>
                <a:ea typeface="+mn-ea"/>
                <a:cs typeface="+mn-cs"/>
              </a:rPr>
              <a:t> used to carry all essential equipment. Front pockets contained bullets and, water bottle with bayonet, spade and wooden handle carried on the back. </a:t>
            </a:r>
          </a:p>
          <a:p>
            <a:pPr lvl="0"/>
            <a:endParaRPr lang="en-GB" dirty="0"/>
          </a:p>
          <a:p>
            <a:r>
              <a:rPr lang="en-GB" b="1" dirty="0"/>
              <a:t>Woolly hat. </a:t>
            </a:r>
            <a:r>
              <a:rPr lang="en-GB" dirty="0"/>
              <a:t>At the start of the war soldiers did not have metal helmets. Many people back home knitted hats and socks to send to the soldiers. </a:t>
            </a:r>
          </a:p>
          <a:p>
            <a:pPr lvl="0"/>
            <a:endParaRPr lang="en-GB" dirty="0"/>
          </a:p>
        </p:txBody>
      </p:sp>
      <p:sp>
        <p:nvSpPr>
          <p:cNvPr id="4" name="Slide Number Placeholder 3"/>
          <p:cNvSpPr>
            <a:spLocks noGrp="1"/>
          </p:cNvSpPr>
          <p:nvPr>
            <p:ph type="sldNum" sz="quarter" idx="5"/>
          </p:nvPr>
        </p:nvSpPr>
        <p:spPr/>
        <p:txBody>
          <a:bodyPr/>
          <a:lstStyle/>
          <a:p>
            <a:fld id="{4BF39DA8-0BC4-4856-9819-72054F8BDCCF}" type="slidenum">
              <a:rPr lang="en-GB" smtClean="0"/>
              <a:t>11</a:t>
            </a:fld>
            <a:endParaRPr lang="en-GB"/>
          </a:p>
        </p:txBody>
      </p:sp>
    </p:spTree>
    <p:extLst>
      <p:ext uri="{BB962C8B-B14F-4D97-AF65-F5344CB8AC3E}">
        <p14:creationId xmlns:p14="http://schemas.microsoft.com/office/powerpoint/2010/main" val="1901821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GB" sz="1200" b="1" kern="1200" dirty="0">
                <a:solidFill>
                  <a:schemeClr val="tx1"/>
                </a:solidFill>
                <a:effectLst/>
                <a:latin typeface="+mn-lt"/>
                <a:ea typeface="+mn-ea"/>
                <a:cs typeface="+mn-cs"/>
              </a:rPr>
              <a:t>Spade and handle: </a:t>
            </a:r>
            <a:r>
              <a:rPr lang="en-GB" sz="1200" kern="1200" dirty="0">
                <a:solidFill>
                  <a:schemeClr val="tx1"/>
                </a:solidFill>
                <a:effectLst/>
                <a:latin typeface="+mn-lt"/>
                <a:ea typeface="+mn-ea"/>
                <a:cs typeface="+mn-cs"/>
              </a:rPr>
              <a:t>the handle and spade head slotted together to make a shovel that would have been used for digging the trenches as the army advanced.</a:t>
            </a:r>
          </a:p>
          <a:p>
            <a:endParaRPr lang="en-GB" dirty="0"/>
          </a:p>
          <a:p>
            <a:r>
              <a:rPr lang="en-GB" sz="1200" b="1" kern="1200" dirty="0">
                <a:solidFill>
                  <a:schemeClr val="tx1"/>
                </a:solidFill>
                <a:effectLst/>
                <a:latin typeface="+mn-lt"/>
                <a:ea typeface="+mn-ea"/>
                <a:cs typeface="+mn-cs"/>
              </a:rPr>
              <a:t>Field dressing: </a:t>
            </a:r>
            <a:r>
              <a:rPr lang="en-GB" sz="1200" kern="1200" dirty="0">
                <a:solidFill>
                  <a:schemeClr val="tx1"/>
                </a:solidFill>
                <a:effectLst/>
                <a:latin typeface="+mn-lt"/>
                <a:ea typeface="+mn-ea"/>
                <a:cs typeface="+mn-cs"/>
              </a:rPr>
              <a:t>soldiers always had a field dressing bandage in their jacket pocket ass there was a high chance of injury on the front. </a:t>
            </a:r>
          </a:p>
          <a:p>
            <a:endParaRPr lang="en-GB" dirty="0"/>
          </a:p>
          <a:p>
            <a:r>
              <a:rPr lang="en-GB" sz="1200" b="1" kern="1200" dirty="0">
                <a:solidFill>
                  <a:schemeClr val="tx1"/>
                </a:solidFill>
                <a:effectLst/>
                <a:latin typeface="+mn-lt"/>
                <a:ea typeface="+mn-ea"/>
                <a:cs typeface="+mn-cs"/>
              </a:rPr>
              <a:t>Trench periscope: </a:t>
            </a:r>
            <a:r>
              <a:rPr lang="en-GB" sz="1200" kern="1200" dirty="0">
                <a:solidFill>
                  <a:schemeClr val="tx1"/>
                </a:solidFill>
                <a:effectLst/>
                <a:latin typeface="+mn-lt"/>
                <a:ea typeface="+mn-ea"/>
                <a:cs typeface="+mn-cs"/>
              </a:rPr>
              <a:t>used to see over the trench without having to expose your head. </a:t>
            </a:r>
          </a:p>
          <a:p>
            <a:endParaRPr lang="en-GB" dirty="0"/>
          </a:p>
          <a:p>
            <a:r>
              <a:rPr lang="en-GB" sz="1200" b="1" kern="1200" dirty="0">
                <a:solidFill>
                  <a:schemeClr val="tx1"/>
                </a:solidFill>
                <a:effectLst/>
                <a:latin typeface="+mn-lt"/>
                <a:ea typeface="+mn-ea"/>
                <a:cs typeface="+mn-cs"/>
              </a:rPr>
              <a:t>Hand grenades:  </a:t>
            </a:r>
            <a:r>
              <a:rPr lang="en-GB" sz="1200" kern="1200" dirty="0">
                <a:solidFill>
                  <a:schemeClr val="tx1"/>
                </a:solidFill>
                <a:effectLst/>
                <a:latin typeface="+mn-lt"/>
                <a:ea typeface="+mn-ea"/>
                <a:cs typeface="+mn-cs"/>
              </a:rPr>
              <a:t>these were used </a:t>
            </a:r>
            <a:r>
              <a:rPr lang="en-GB" dirty="0"/>
              <a:t>when the enemy was shielded by trenches and shooting directly was impossible. After removing the pin the grenade would explode on impact. </a:t>
            </a:r>
          </a:p>
          <a:p>
            <a:endParaRPr lang="en-GB" dirty="0"/>
          </a:p>
          <a:p>
            <a:r>
              <a:rPr lang="en-GB" b="1" dirty="0"/>
              <a:t>Princess Mary’s Christmas gift box </a:t>
            </a:r>
          </a:p>
          <a:p>
            <a:r>
              <a:rPr lang="en-GB" dirty="0"/>
              <a:t>This was a brass or silver tin that was intended to be given to all members of the armed forces of the British Empire on Christmas day 1914 The tin contained a number of gifts including tobacco, cigarettes, cigarette lighter, pencil, paper and Christmas card and photograph from Princess Mary. </a:t>
            </a:r>
          </a:p>
          <a:p>
            <a:endParaRPr lang="en-GB" dirty="0"/>
          </a:p>
          <a:p>
            <a:r>
              <a:rPr lang="en-GB" b="1" dirty="0"/>
              <a:t>In the trenches:</a:t>
            </a:r>
          </a:p>
          <a:p>
            <a:r>
              <a:rPr lang="en-GB" dirty="0"/>
              <a:t>On the battlefields, many of the drainage streams were blown up so water drained into the trenches. Soldiers were in the trenches for up to 8 days at a time and in the damp, unsanitary conditions, disease spread quickly and constantly wet feet could cause trench foot. If gangrene set in the only option amputation. </a:t>
            </a:r>
          </a:p>
        </p:txBody>
      </p:sp>
      <p:sp>
        <p:nvSpPr>
          <p:cNvPr id="4" name="Slide Number Placeholder 3"/>
          <p:cNvSpPr>
            <a:spLocks noGrp="1"/>
          </p:cNvSpPr>
          <p:nvPr>
            <p:ph type="sldNum" sz="quarter" idx="5"/>
          </p:nvPr>
        </p:nvSpPr>
        <p:spPr/>
        <p:txBody>
          <a:bodyPr/>
          <a:lstStyle/>
          <a:p>
            <a:fld id="{4BF39DA8-0BC4-4856-9819-72054F8BDCCF}" type="slidenum">
              <a:rPr lang="en-GB" smtClean="0"/>
              <a:t>12</a:t>
            </a:fld>
            <a:endParaRPr lang="en-GB"/>
          </a:p>
        </p:txBody>
      </p:sp>
    </p:spTree>
    <p:extLst>
      <p:ext uri="{BB962C8B-B14F-4D97-AF65-F5344CB8AC3E}">
        <p14:creationId xmlns:p14="http://schemas.microsoft.com/office/powerpoint/2010/main" val="4173703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97147"/>
          </a:xfrm>
        </p:spPr>
        <p:txBody>
          <a:bodyPr/>
          <a:lstStyle/>
          <a:p>
            <a:r>
              <a:rPr lang="en-GB" b="1" dirty="0"/>
              <a:t>Trench art: </a:t>
            </a:r>
            <a:r>
              <a:rPr lang="en-GB" dirty="0"/>
              <a:t>Much activity happened at night and men could spend long hours ‘waiting’ in the trenches. The card is an example of trench art – sewn by a soldier on the front. Shell cases were turned into trench art, with patterns and pictures hammered onto the outside of empty shell cases. </a:t>
            </a:r>
          </a:p>
          <a:p>
            <a:endParaRPr lang="en-GB" b="1" dirty="0"/>
          </a:p>
          <a:p>
            <a:endParaRPr lang="en-GB" b="1" dirty="0"/>
          </a:p>
          <a:p>
            <a:r>
              <a:rPr lang="en-GB" b="1" dirty="0"/>
              <a:t>Battle of the Somme 1 July 1916.</a:t>
            </a:r>
          </a:p>
          <a:p>
            <a:r>
              <a:rPr lang="en-GB" dirty="0"/>
              <a:t>From 7.30am to dusk on 1 July1916,  thousands of men went ‘over the top’ intending to change the course of the war. Guns had been pounding for days, to destroy the enemy’s defences but not as successful as hoped and 58,000 men were killed or injured on that first day. The battle last 5 months with over 420,000 casualties. </a:t>
            </a:r>
          </a:p>
          <a:p>
            <a:endParaRPr lang="en-GB" dirty="0"/>
          </a:p>
          <a:p>
            <a:r>
              <a:rPr lang="en-GB" dirty="0"/>
              <a:t>The impact of the battle could be felt in Essex as revealed in an extract from the diary of  Reverend Clarke of Great Leighs, Essex: </a:t>
            </a:r>
          </a:p>
          <a:p>
            <a:endParaRPr lang="en-GB" dirty="0"/>
          </a:p>
          <a:p>
            <a:r>
              <a:rPr lang="en-GB" i="1" dirty="0"/>
              <a:t>“All this morning the Flanders (as it is supposed) guns have been booming forth, making the house quiver at times and shaking window sashes. At 10am they made an almost uninterrupted roll of sound, like a long roll of distant thunder.” </a:t>
            </a:r>
          </a:p>
          <a:p>
            <a:endParaRPr lang="en-GB" dirty="0"/>
          </a:p>
          <a:p>
            <a:r>
              <a:rPr lang="en-GB" dirty="0"/>
              <a:t>Imagine what it felt like to there in the midst of the battle of the Somme. </a:t>
            </a:r>
          </a:p>
          <a:p>
            <a:endParaRPr lang="en-GB" dirty="0"/>
          </a:p>
        </p:txBody>
      </p:sp>
      <p:sp>
        <p:nvSpPr>
          <p:cNvPr id="4" name="Slide Number Placeholder 3"/>
          <p:cNvSpPr>
            <a:spLocks noGrp="1"/>
          </p:cNvSpPr>
          <p:nvPr>
            <p:ph type="sldNum" sz="quarter" idx="5"/>
          </p:nvPr>
        </p:nvSpPr>
        <p:spPr/>
        <p:txBody>
          <a:bodyPr/>
          <a:lstStyle/>
          <a:p>
            <a:fld id="{4BF39DA8-0BC4-4856-9819-72054F8BDCCF}" type="slidenum">
              <a:rPr lang="en-GB" smtClean="0"/>
              <a:t>13</a:t>
            </a:fld>
            <a:endParaRPr lang="en-GB" dirty="0"/>
          </a:p>
        </p:txBody>
      </p:sp>
    </p:spTree>
    <p:extLst>
      <p:ext uri="{BB962C8B-B14F-4D97-AF65-F5344CB8AC3E}">
        <p14:creationId xmlns:p14="http://schemas.microsoft.com/office/powerpoint/2010/main" val="1190877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52065"/>
          </a:xfrm>
        </p:spPr>
        <p:txBody>
          <a:bodyPr/>
          <a:lstStyle/>
          <a:p>
            <a:r>
              <a:rPr lang="en-GB" b="1" dirty="0"/>
              <a:t>Extra hospitals</a:t>
            </a:r>
          </a:p>
          <a:p>
            <a:r>
              <a:rPr lang="en-GB" dirty="0"/>
              <a:t>During World War 1 many large private houses, like </a:t>
            </a:r>
            <a:r>
              <a:rPr lang="en-GB" dirty="0" err="1"/>
              <a:t>Hylands</a:t>
            </a:r>
            <a:r>
              <a:rPr lang="en-GB" dirty="0"/>
              <a:t> House, were used as hospitals to treat soldiers returning from the front. Over 1500 patients were treated at </a:t>
            </a:r>
            <a:r>
              <a:rPr lang="en-GB" dirty="0" err="1"/>
              <a:t>Hylands</a:t>
            </a:r>
            <a:r>
              <a:rPr lang="en-GB" dirty="0"/>
              <a:t> House during the war – may be even Eddie. </a:t>
            </a:r>
          </a:p>
          <a:p>
            <a:endParaRPr lang="en-GB" dirty="0"/>
          </a:p>
          <a:p>
            <a:r>
              <a:rPr lang="en-GB" b="1" dirty="0"/>
              <a:t>Changing roles of women in World War 1</a:t>
            </a:r>
          </a:p>
          <a:p>
            <a:r>
              <a:rPr lang="en-GB" dirty="0"/>
              <a:t>With so many men away fighting on the front, women had to step fill their jobs. </a:t>
            </a:r>
          </a:p>
          <a:p>
            <a:r>
              <a:rPr lang="en-GB" dirty="0"/>
              <a:t>Before the war, though </a:t>
            </a:r>
            <a:r>
              <a:rPr lang="en-GB" b="1" dirty="0"/>
              <a:t>working class women </a:t>
            </a:r>
            <a:r>
              <a:rPr lang="en-GB" dirty="0"/>
              <a:t>were already working in the fields, mills, or as servants, during the war the nature of this work may have changed as they began working in factories making ammunition or machinery for the war effort. </a:t>
            </a:r>
          </a:p>
          <a:p>
            <a:endParaRPr lang="en-GB" dirty="0"/>
          </a:p>
          <a:p>
            <a:r>
              <a:rPr lang="en-GB" b="1" dirty="0"/>
              <a:t>Middle and upper class women </a:t>
            </a:r>
            <a:r>
              <a:rPr lang="en-GB" dirty="0"/>
              <a:t>experienced the greatest change. Before the war, respectable women were not allowed to be alone with a man. Within 18 months, these same women were working as nurses, cleaning and caring for injured soldiers. </a:t>
            </a:r>
          </a:p>
          <a:p>
            <a:endParaRPr lang="en-GB" dirty="0"/>
          </a:p>
          <a:p>
            <a:r>
              <a:rPr lang="en-GB" dirty="0"/>
              <a:t>In 1915 women formed the </a:t>
            </a:r>
            <a:r>
              <a:rPr lang="en-GB" b="1" dirty="0"/>
              <a:t>Women’s land Army </a:t>
            </a:r>
            <a:r>
              <a:rPr lang="en-GB" dirty="0"/>
              <a:t>to take over the work that men would have done on farms.</a:t>
            </a:r>
          </a:p>
          <a:p>
            <a:endParaRPr lang="en-GB" dirty="0"/>
          </a:p>
          <a:p>
            <a:r>
              <a:rPr lang="en-GB" dirty="0"/>
              <a:t>In 1917 women formed the </a:t>
            </a:r>
            <a:r>
              <a:rPr lang="en-GB" b="1" dirty="0"/>
              <a:t>Women’s Auxiliary Army Corp</a:t>
            </a:r>
            <a:r>
              <a:rPr lang="en-GB" dirty="0"/>
              <a:t>. Women were sent to Europe to help with admin, training and cooking behind the front line to free up men to go to the trenches.</a:t>
            </a:r>
          </a:p>
          <a:p>
            <a:endParaRPr lang="en-GB" dirty="0"/>
          </a:p>
          <a:p>
            <a:r>
              <a:rPr lang="en-GB" dirty="0"/>
              <a:t> Women played and important role during WW1 and it affected society’s perception of their value. </a:t>
            </a:r>
          </a:p>
          <a:p>
            <a:endParaRPr lang="en-GB" dirty="0"/>
          </a:p>
          <a:p>
            <a:endParaRPr lang="en-GB" dirty="0"/>
          </a:p>
          <a:p>
            <a:endParaRPr lang="en-GB" dirty="0"/>
          </a:p>
          <a:p>
            <a:endParaRPr lang="en-GB" b="1" dirty="0"/>
          </a:p>
        </p:txBody>
      </p:sp>
      <p:sp>
        <p:nvSpPr>
          <p:cNvPr id="4" name="Slide Number Placeholder 3"/>
          <p:cNvSpPr>
            <a:spLocks noGrp="1"/>
          </p:cNvSpPr>
          <p:nvPr>
            <p:ph type="sldNum" sz="quarter" idx="5"/>
          </p:nvPr>
        </p:nvSpPr>
        <p:spPr/>
        <p:txBody>
          <a:bodyPr/>
          <a:lstStyle/>
          <a:p>
            <a:fld id="{4BF39DA8-0BC4-4856-9819-72054F8BDCCF}" type="slidenum">
              <a:rPr lang="en-GB" smtClean="0"/>
              <a:t>14</a:t>
            </a:fld>
            <a:endParaRPr lang="en-GB"/>
          </a:p>
        </p:txBody>
      </p:sp>
    </p:spTree>
    <p:extLst>
      <p:ext uri="{BB962C8B-B14F-4D97-AF65-F5344CB8AC3E}">
        <p14:creationId xmlns:p14="http://schemas.microsoft.com/office/powerpoint/2010/main" val="566954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05227"/>
          </a:xfrm>
        </p:spPr>
        <p:txBody>
          <a:bodyPr/>
          <a:lstStyle/>
          <a:p>
            <a:r>
              <a:rPr lang="en-GB" dirty="0"/>
              <a:t>Responding to the challenges and demands of the war led to a time of great invention and development.</a:t>
            </a:r>
          </a:p>
          <a:p>
            <a:endParaRPr lang="en-GB" b="1" dirty="0"/>
          </a:p>
          <a:p>
            <a:r>
              <a:rPr lang="en-GB" b="1" dirty="0"/>
              <a:t>Changes in uniform:</a:t>
            </a:r>
          </a:p>
          <a:p>
            <a:r>
              <a:rPr lang="en-GB" b="1" dirty="0"/>
              <a:t>Leather jerkin-body </a:t>
            </a:r>
            <a:r>
              <a:rPr lang="en-GB" dirty="0"/>
              <a:t>– warmth, lighter, flexible and waterproof</a:t>
            </a:r>
          </a:p>
          <a:p>
            <a:r>
              <a:rPr lang="en-GB" b="1" dirty="0"/>
              <a:t>Great coat </a:t>
            </a:r>
            <a:r>
              <a:rPr lang="en-GB" dirty="0"/>
              <a:t>– wool, warm but heavy when wet. </a:t>
            </a:r>
          </a:p>
          <a:p>
            <a:r>
              <a:rPr lang="en-GB" b="1" dirty="0"/>
              <a:t>Cape</a:t>
            </a:r>
            <a:r>
              <a:rPr lang="en-GB" dirty="0"/>
              <a:t> – new materials and uniform designed for the role. The cape is lighter and more flexible and water quickly runs off. It can be used as a cape or ground sheet. Only one side has an ‘elbow’, the other a slot to allow you to use your rifle</a:t>
            </a:r>
          </a:p>
          <a:p>
            <a:r>
              <a:rPr lang="en-GB" dirty="0"/>
              <a:t> </a:t>
            </a:r>
            <a:r>
              <a:rPr lang="en-GB" b="1" dirty="0"/>
              <a:t>Metal helmet</a:t>
            </a:r>
          </a:p>
          <a:p>
            <a:pPr lvl="0"/>
            <a:endParaRPr lang="en-GB" dirty="0"/>
          </a:p>
          <a:p>
            <a:pPr lvl="0"/>
            <a:r>
              <a:rPr lang="en-GB" b="1" dirty="0"/>
              <a:t>Equipment:</a:t>
            </a:r>
          </a:p>
          <a:p>
            <a:r>
              <a:rPr lang="en-GB" b="1" dirty="0"/>
              <a:t>Gas Masks</a:t>
            </a:r>
            <a:r>
              <a:rPr lang="en-GB" dirty="0"/>
              <a:t>: Poisonous gas was developed and first in World War 1. In 1915 the first simple gas masks were invented. Later in the war they were replaced with the first gas masks to contain an aspirator to absorb poisonous gas New weapons to appear </a:t>
            </a:r>
            <a:r>
              <a:rPr lang="en-GB" b="1" dirty="0"/>
              <a:t>Tanks</a:t>
            </a:r>
            <a:r>
              <a:rPr lang="en-GB" dirty="0"/>
              <a:t> – the first tanks appeared in 1916</a:t>
            </a:r>
          </a:p>
          <a:p>
            <a:r>
              <a:rPr lang="en-GB" b="1" dirty="0"/>
              <a:t>Development in radio communications </a:t>
            </a:r>
            <a:r>
              <a:rPr lang="en-GB" dirty="0"/>
              <a:t>by Marconi’s</a:t>
            </a:r>
          </a:p>
          <a:p>
            <a:r>
              <a:rPr lang="en-GB" b="1" dirty="0"/>
              <a:t>Improvements in machine guns, rifles and bullets</a:t>
            </a:r>
          </a:p>
          <a:p>
            <a:r>
              <a:rPr lang="en-GB" b="1" dirty="0"/>
              <a:t>Mobile x ray machines…</a:t>
            </a:r>
            <a:r>
              <a:rPr lang="en-GB" dirty="0"/>
              <a:t>..</a:t>
            </a:r>
          </a:p>
          <a:p>
            <a:endParaRPr lang="en-GB" dirty="0"/>
          </a:p>
        </p:txBody>
      </p:sp>
      <p:sp>
        <p:nvSpPr>
          <p:cNvPr id="4" name="Slide Number Placeholder 3"/>
          <p:cNvSpPr>
            <a:spLocks noGrp="1"/>
          </p:cNvSpPr>
          <p:nvPr>
            <p:ph type="sldNum" sz="quarter" idx="5"/>
          </p:nvPr>
        </p:nvSpPr>
        <p:spPr/>
        <p:txBody>
          <a:bodyPr/>
          <a:lstStyle/>
          <a:p>
            <a:fld id="{4BF39DA8-0BC4-4856-9819-72054F8BDCCF}" type="slidenum">
              <a:rPr lang="en-GB" smtClean="0"/>
              <a:t>15</a:t>
            </a:fld>
            <a:endParaRPr lang="en-GB"/>
          </a:p>
        </p:txBody>
      </p:sp>
    </p:spTree>
    <p:extLst>
      <p:ext uri="{BB962C8B-B14F-4D97-AF65-F5344CB8AC3E}">
        <p14:creationId xmlns:p14="http://schemas.microsoft.com/office/powerpoint/2010/main" val="2416731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28/8/18</a:t>
            </a:r>
          </a:p>
          <a:p>
            <a:endParaRPr lang="en-GB" dirty="0"/>
          </a:p>
          <a:p>
            <a:r>
              <a:rPr lang="en-GB" dirty="0"/>
              <a:t>Dear Mother and Father</a:t>
            </a:r>
          </a:p>
          <a:p>
            <a:r>
              <a:rPr lang="en-GB" dirty="0"/>
              <a:t>Just a few lines hoping it will find you &amp; all in the best of health just as it leaves me the same at present. I have just received two letters from young Tommie &amp; he is getting on alright up to the time of writing so you need not worry about him as he is quite safe &amp; out of danger. Well you must excuse the short note as I am very busy at present. I will write again soon. Give my love to all &amp; especially (?) yourselves. </a:t>
            </a:r>
          </a:p>
          <a:p>
            <a:r>
              <a:rPr lang="en-GB" dirty="0"/>
              <a:t>I remain your loving son Eddie. </a:t>
            </a:r>
          </a:p>
          <a:p>
            <a:endParaRPr lang="en-GB" dirty="0"/>
          </a:p>
          <a:p>
            <a:endParaRPr lang="en-GB" dirty="0"/>
          </a:p>
          <a:p>
            <a:endParaRPr lang="en-GB" dirty="0"/>
          </a:p>
          <a:p>
            <a:r>
              <a:rPr lang="en-GB" dirty="0"/>
              <a:t>Oct 11 1918</a:t>
            </a:r>
          </a:p>
          <a:p>
            <a:endParaRPr lang="en-GB" dirty="0"/>
          </a:p>
          <a:p>
            <a:r>
              <a:rPr lang="en-GB" dirty="0"/>
              <a:t>Dear Mother and Father</a:t>
            </a:r>
          </a:p>
          <a:p>
            <a:endParaRPr lang="en-GB" dirty="0"/>
          </a:p>
          <a:p>
            <a:r>
              <a:rPr lang="en-GB" dirty="0"/>
              <a:t>Just a line at last to let you know that I am quite alright up to the time of writing &amp; I am pleased to tell you that I have just received your letter and also </a:t>
            </a:r>
            <a:r>
              <a:rPr lang="en-GB" dirty="0" err="1"/>
              <a:t>Tommies</a:t>
            </a:r>
            <a:r>
              <a:rPr lang="en-GB" dirty="0"/>
              <a:t> letter. I am pleased to hear that he is home on leave and I hope he will enjoy himself while he is home. Well he asked me what I should like he can send me two shirts if he likes as I am bad off for shirts at present….</a:t>
            </a:r>
          </a:p>
        </p:txBody>
      </p:sp>
      <p:sp>
        <p:nvSpPr>
          <p:cNvPr id="4" name="Slide Number Placeholder 3"/>
          <p:cNvSpPr>
            <a:spLocks noGrp="1"/>
          </p:cNvSpPr>
          <p:nvPr>
            <p:ph type="sldNum" sz="quarter" idx="5"/>
          </p:nvPr>
        </p:nvSpPr>
        <p:spPr/>
        <p:txBody>
          <a:bodyPr/>
          <a:lstStyle/>
          <a:p>
            <a:fld id="{4BF39DA8-0BC4-4856-9819-72054F8BDCCF}" type="slidenum">
              <a:rPr lang="en-GB" smtClean="0"/>
              <a:t>16</a:t>
            </a:fld>
            <a:endParaRPr lang="en-GB"/>
          </a:p>
        </p:txBody>
      </p:sp>
    </p:spTree>
    <p:extLst>
      <p:ext uri="{BB962C8B-B14F-4D97-AF65-F5344CB8AC3E}">
        <p14:creationId xmlns:p14="http://schemas.microsoft.com/office/powerpoint/2010/main" val="2666497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17</a:t>
            </a:fld>
            <a:endParaRPr lang="en-GB"/>
          </a:p>
        </p:txBody>
      </p:sp>
    </p:spTree>
    <p:extLst>
      <p:ext uri="{BB962C8B-B14F-4D97-AF65-F5344CB8AC3E}">
        <p14:creationId xmlns:p14="http://schemas.microsoft.com/office/powerpoint/2010/main" val="2276086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bronze memorial plaque, known as the </a:t>
            </a:r>
            <a:r>
              <a:rPr lang="en-GB" b="1" dirty="0"/>
              <a:t>‘Dead Man’s Penny’ or ‘Death penny’ </a:t>
            </a:r>
            <a:r>
              <a:rPr lang="en-GB" dirty="0"/>
              <a:t>was a commemorative plaque that was sent to the next of kin for those men and women who died due to the First World War.</a:t>
            </a:r>
          </a:p>
          <a:p>
            <a:endParaRPr lang="en-GB" dirty="0"/>
          </a:p>
          <a:p>
            <a:r>
              <a:rPr lang="en-GB" dirty="0"/>
              <a:t>The first Eddie’s family would have known of his death was the arrival of a telegram from the War Office. They would then have received the Death Penny and letter from King George V, and his medals earned serving his country. </a:t>
            </a:r>
          </a:p>
        </p:txBody>
      </p:sp>
      <p:sp>
        <p:nvSpPr>
          <p:cNvPr id="4" name="Slide Number Placeholder 3"/>
          <p:cNvSpPr>
            <a:spLocks noGrp="1"/>
          </p:cNvSpPr>
          <p:nvPr>
            <p:ph type="sldNum" sz="quarter" idx="5"/>
          </p:nvPr>
        </p:nvSpPr>
        <p:spPr/>
        <p:txBody>
          <a:bodyPr/>
          <a:lstStyle/>
          <a:p>
            <a:fld id="{4BF39DA8-0BC4-4856-9819-72054F8BDCCF}" type="slidenum">
              <a:rPr lang="en-GB" smtClean="0"/>
              <a:t>18</a:t>
            </a:fld>
            <a:endParaRPr lang="en-GB"/>
          </a:p>
        </p:txBody>
      </p:sp>
    </p:spTree>
    <p:extLst>
      <p:ext uri="{BB962C8B-B14F-4D97-AF65-F5344CB8AC3E}">
        <p14:creationId xmlns:p14="http://schemas.microsoft.com/office/powerpoint/2010/main" val="3260655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F39DA8-0BC4-4856-9819-72054F8BDCCF}" type="slidenum">
              <a:rPr lang="en-GB" smtClean="0"/>
              <a:t>19</a:t>
            </a:fld>
            <a:endParaRPr lang="en-GB"/>
          </a:p>
        </p:txBody>
      </p:sp>
    </p:spTree>
    <p:extLst>
      <p:ext uri="{BB962C8B-B14F-4D97-AF65-F5344CB8AC3E}">
        <p14:creationId xmlns:p14="http://schemas.microsoft.com/office/powerpoint/2010/main" val="3641739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2</a:t>
            </a:fld>
            <a:endParaRPr lang="en-GB"/>
          </a:p>
        </p:txBody>
      </p:sp>
    </p:spTree>
    <p:extLst>
      <p:ext uri="{BB962C8B-B14F-4D97-AF65-F5344CB8AC3E}">
        <p14:creationId xmlns:p14="http://schemas.microsoft.com/office/powerpoint/2010/main" val="2666940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20</a:t>
            </a:fld>
            <a:endParaRPr lang="en-GB"/>
          </a:p>
        </p:txBody>
      </p:sp>
    </p:spTree>
    <p:extLst>
      <p:ext uri="{BB962C8B-B14F-4D97-AF65-F5344CB8AC3E}">
        <p14:creationId xmlns:p14="http://schemas.microsoft.com/office/powerpoint/2010/main" val="1616507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3</a:t>
            </a:fld>
            <a:endParaRPr lang="en-GB"/>
          </a:p>
        </p:txBody>
      </p:sp>
    </p:spTree>
    <p:extLst>
      <p:ext uri="{BB962C8B-B14F-4D97-AF65-F5344CB8AC3E}">
        <p14:creationId xmlns:p14="http://schemas.microsoft.com/office/powerpoint/2010/main" val="355291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4</a:t>
            </a:fld>
            <a:endParaRPr lang="en-GB"/>
          </a:p>
        </p:txBody>
      </p:sp>
    </p:spTree>
    <p:extLst>
      <p:ext uri="{BB962C8B-B14F-4D97-AF65-F5344CB8AC3E}">
        <p14:creationId xmlns:p14="http://schemas.microsoft.com/office/powerpoint/2010/main" val="44140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5</a:t>
            </a:fld>
            <a:endParaRPr lang="en-GB"/>
          </a:p>
        </p:txBody>
      </p:sp>
    </p:spTree>
    <p:extLst>
      <p:ext uri="{BB962C8B-B14F-4D97-AF65-F5344CB8AC3E}">
        <p14:creationId xmlns:p14="http://schemas.microsoft.com/office/powerpoint/2010/main" val="369233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6</a:t>
            </a:fld>
            <a:endParaRPr lang="en-GB"/>
          </a:p>
        </p:txBody>
      </p:sp>
    </p:spTree>
    <p:extLst>
      <p:ext uri="{BB962C8B-B14F-4D97-AF65-F5344CB8AC3E}">
        <p14:creationId xmlns:p14="http://schemas.microsoft.com/office/powerpoint/2010/main" val="336428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7</a:t>
            </a:fld>
            <a:endParaRPr lang="en-GB"/>
          </a:p>
        </p:txBody>
      </p:sp>
    </p:spTree>
    <p:extLst>
      <p:ext uri="{BB962C8B-B14F-4D97-AF65-F5344CB8AC3E}">
        <p14:creationId xmlns:p14="http://schemas.microsoft.com/office/powerpoint/2010/main" val="2896641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8</a:t>
            </a:fld>
            <a:endParaRPr lang="en-GB"/>
          </a:p>
        </p:txBody>
      </p:sp>
    </p:spTree>
    <p:extLst>
      <p:ext uri="{BB962C8B-B14F-4D97-AF65-F5344CB8AC3E}">
        <p14:creationId xmlns:p14="http://schemas.microsoft.com/office/powerpoint/2010/main" val="269591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F39DA8-0BC4-4856-9819-72054F8BDCCF}" type="slidenum">
              <a:rPr lang="en-GB" smtClean="0"/>
              <a:t>9</a:t>
            </a:fld>
            <a:endParaRPr lang="en-GB"/>
          </a:p>
        </p:txBody>
      </p:sp>
    </p:spTree>
    <p:extLst>
      <p:ext uri="{BB962C8B-B14F-4D97-AF65-F5344CB8AC3E}">
        <p14:creationId xmlns:p14="http://schemas.microsoft.com/office/powerpoint/2010/main" val="39296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7E26-9803-43D1-9890-E043A771C5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74A556-1E7B-4A92-AE19-B30AA05DA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9EFCD31-6A1E-418F-98E4-9A1F6C3C8433}"/>
              </a:ext>
            </a:extLst>
          </p:cNvPr>
          <p:cNvSpPr>
            <a:spLocks noGrp="1"/>
          </p:cNvSpPr>
          <p:nvPr>
            <p:ph type="dt" sz="half" idx="10"/>
          </p:nvPr>
        </p:nvSpPr>
        <p:spPr/>
        <p:txBody>
          <a:bodyPr/>
          <a:lstStyle/>
          <a:p>
            <a:fld id="{533998A3-7FD4-4FD8-B3FC-D72321BED6CE}" type="datetimeFigureOut">
              <a:rPr lang="en-GB" smtClean="0"/>
              <a:t>30/09/2020</a:t>
            </a:fld>
            <a:endParaRPr lang="en-GB"/>
          </a:p>
        </p:txBody>
      </p:sp>
      <p:sp>
        <p:nvSpPr>
          <p:cNvPr id="5" name="Footer Placeholder 4">
            <a:extLst>
              <a:ext uri="{FF2B5EF4-FFF2-40B4-BE49-F238E27FC236}">
                <a16:creationId xmlns:a16="http://schemas.microsoft.com/office/drawing/2014/main" id="{C17BB127-5666-4729-A544-8FBCE6150F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E8CB0A-A462-4DDC-9F20-E8AFE739FA25}"/>
              </a:ext>
            </a:extLst>
          </p:cNvPr>
          <p:cNvSpPr>
            <a:spLocks noGrp="1"/>
          </p:cNvSpPr>
          <p:nvPr>
            <p:ph type="sldNum" sz="quarter" idx="12"/>
          </p:nvPr>
        </p:nvSpPr>
        <p:spPr/>
        <p:txBody>
          <a:bodyPr/>
          <a:lstStyle/>
          <a:p>
            <a:fld id="{115A3F00-4E11-4BD6-A1D8-05625C76D7FE}" type="slidenum">
              <a:rPr lang="en-GB" smtClean="0"/>
              <a:t>‹#›</a:t>
            </a:fld>
            <a:endParaRPr lang="en-GB"/>
          </a:p>
        </p:txBody>
      </p:sp>
    </p:spTree>
    <p:extLst>
      <p:ext uri="{BB962C8B-B14F-4D97-AF65-F5344CB8AC3E}">
        <p14:creationId xmlns:p14="http://schemas.microsoft.com/office/powerpoint/2010/main" val="2639216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1995-CA1A-4140-B41C-AB01B1E41F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6B342E-8B0C-43A0-9CD5-BB636539CC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B2A982-5AA4-4311-939B-72724A11CB4E}"/>
              </a:ext>
            </a:extLst>
          </p:cNvPr>
          <p:cNvSpPr>
            <a:spLocks noGrp="1"/>
          </p:cNvSpPr>
          <p:nvPr>
            <p:ph type="dt" sz="half" idx="10"/>
          </p:nvPr>
        </p:nvSpPr>
        <p:spPr/>
        <p:txBody>
          <a:bodyPr/>
          <a:lstStyle/>
          <a:p>
            <a:fld id="{533998A3-7FD4-4FD8-B3FC-D72321BED6CE}" type="datetimeFigureOut">
              <a:rPr lang="en-GB" smtClean="0"/>
              <a:t>30/09/2020</a:t>
            </a:fld>
            <a:endParaRPr lang="en-GB"/>
          </a:p>
        </p:txBody>
      </p:sp>
      <p:sp>
        <p:nvSpPr>
          <p:cNvPr id="5" name="Footer Placeholder 4">
            <a:extLst>
              <a:ext uri="{FF2B5EF4-FFF2-40B4-BE49-F238E27FC236}">
                <a16:creationId xmlns:a16="http://schemas.microsoft.com/office/drawing/2014/main" id="{F237DC75-41D1-4A49-AEE6-0D66D1A994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8962F1-75E5-45D1-8CCC-F62174C8AE73}"/>
              </a:ext>
            </a:extLst>
          </p:cNvPr>
          <p:cNvSpPr>
            <a:spLocks noGrp="1"/>
          </p:cNvSpPr>
          <p:nvPr>
            <p:ph type="sldNum" sz="quarter" idx="12"/>
          </p:nvPr>
        </p:nvSpPr>
        <p:spPr/>
        <p:txBody>
          <a:bodyPr/>
          <a:lstStyle/>
          <a:p>
            <a:fld id="{115A3F00-4E11-4BD6-A1D8-05625C76D7FE}" type="slidenum">
              <a:rPr lang="en-GB" smtClean="0"/>
              <a:t>‹#›</a:t>
            </a:fld>
            <a:endParaRPr lang="en-GB"/>
          </a:p>
        </p:txBody>
      </p:sp>
    </p:spTree>
    <p:extLst>
      <p:ext uri="{BB962C8B-B14F-4D97-AF65-F5344CB8AC3E}">
        <p14:creationId xmlns:p14="http://schemas.microsoft.com/office/powerpoint/2010/main" val="3885530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5815B3-259D-4484-BEC0-BFF2FEF9C0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EBEEC2-1A53-4393-BE8A-381ADC517A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59FD80-C617-47D9-AE86-E98CA67D230F}"/>
              </a:ext>
            </a:extLst>
          </p:cNvPr>
          <p:cNvSpPr>
            <a:spLocks noGrp="1"/>
          </p:cNvSpPr>
          <p:nvPr>
            <p:ph type="dt" sz="half" idx="10"/>
          </p:nvPr>
        </p:nvSpPr>
        <p:spPr/>
        <p:txBody>
          <a:bodyPr/>
          <a:lstStyle/>
          <a:p>
            <a:fld id="{533998A3-7FD4-4FD8-B3FC-D72321BED6CE}" type="datetimeFigureOut">
              <a:rPr lang="en-GB" smtClean="0"/>
              <a:t>30/09/2020</a:t>
            </a:fld>
            <a:endParaRPr lang="en-GB"/>
          </a:p>
        </p:txBody>
      </p:sp>
      <p:sp>
        <p:nvSpPr>
          <p:cNvPr id="5" name="Footer Placeholder 4">
            <a:extLst>
              <a:ext uri="{FF2B5EF4-FFF2-40B4-BE49-F238E27FC236}">
                <a16:creationId xmlns:a16="http://schemas.microsoft.com/office/drawing/2014/main" id="{2F0D9C22-BE84-4237-9FD0-69CB41D0A0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787012-F2E5-4916-BA50-95240BAF8761}"/>
              </a:ext>
            </a:extLst>
          </p:cNvPr>
          <p:cNvSpPr>
            <a:spLocks noGrp="1"/>
          </p:cNvSpPr>
          <p:nvPr>
            <p:ph type="sldNum" sz="quarter" idx="12"/>
          </p:nvPr>
        </p:nvSpPr>
        <p:spPr/>
        <p:txBody>
          <a:bodyPr/>
          <a:lstStyle/>
          <a:p>
            <a:fld id="{115A3F00-4E11-4BD6-A1D8-05625C76D7FE}" type="slidenum">
              <a:rPr lang="en-GB" smtClean="0"/>
              <a:t>‹#›</a:t>
            </a:fld>
            <a:endParaRPr lang="en-GB"/>
          </a:p>
        </p:txBody>
      </p:sp>
    </p:spTree>
    <p:extLst>
      <p:ext uri="{BB962C8B-B14F-4D97-AF65-F5344CB8AC3E}">
        <p14:creationId xmlns:p14="http://schemas.microsoft.com/office/powerpoint/2010/main" val="378083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BD2D-1E77-441F-9745-3B130F0B56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5F0800-8A19-4F64-BAFD-3085C734E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B0E1AA-5E1F-43A9-8691-19DA4B1DFC8C}"/>
              </a:ext>
            </a:extLst>
          </p:cNvPr>
          <p:cNvSpPr>
            <a:spLocks noGrp="1"/>
          </p:cNvSpPr>
          <p:nvPr>
            <p:ph type="dt" sz="half" idx="10"/>
          </p:nvPr>
        </p:nvSpPr>
        <p:spPr/>
        <p:txBody>
          <a:bodyPr/>
          <a:lstStyle/>
          <a:p>
            <a:fld id="{533998A3-7FD4-4FD8-B3FC-D72321BED6CE}" type="datetimeFigureOut">
              <a:rPr lang="en-GB" smtClean="0"/>
              <a:t>30/09/2020</a:t>
            </a:fld>
            <a:endParaRPr lang="en-GB"/>
          </a:p>
        </p:txBody>
      </p:sp>
      <p:sp>
        <p:nvSpPr>
          <p:cNvPr id="5" name="Footer Placeholder 4">
            <a:extLst>
              <a:ext uri="{FF2B5EF4-FFF2-40B4-BE49-F238E27FC236}">
                <a16:creationId xmlns:a16="http://schemas.microsoft.com/office/drawing/2014/main" id="{0308EF45-5B2D-4E50-8B68-5A52C892EF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8873FD-179A-4E34-BA5C-E0EE6ADC44CC}"/>
              </a:ext>
            </a:extLst>
          </p:cNvPr>
          <p:cNvSpPr>
            <a:spLocks noGrp="1"/>
          </p:cNvSpPr>
          <p:nvPr>
            <p:ph type="sldNum" sz="quarter" idx="12"/>
          </p:nvPr>
        </p:nvSpPr>
        <p:spPr/>
        <p:txBody>
          <a:bodyPr/>
          <a:lstStyle/>
          <a:p>
            <a:fld id="{115A3F00-4E11-4BD6-A1D8-05625C76D7FE}" type="slidenum">
              <a:rPr lang="en-GB" smtClean="0"/>
              <a:t>‹#›</a:t>
            </a:fld>
            <a:endParaRPr lang="en-GB"/>
          </a:p>
        </p:txBody>
      </p:sp>
    </p:spTree>
    <p:extLst>
      <p:ext uri="{BB962C8B-B14F-4D97-AF65-F5344CB8AC3E}">
        <p14:creationId xmlns:p14="http://schemas.microsoft.com/office/powerpoint/2010/main" val="989979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6E23-9231-436B-9C50-6F8CCDA43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B30983F-4757-447C-8778-E8B76AE92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E80B6-C640-4A30-A558-AC7FA2A21695}"/>
              </a:ext>
            </a:extLst>
          </p:cNvPr>
          <p:cNvSpPr>
            <a:spLocks noGrp="1"/>
          </p:cNvSpPr>
          <p:nvPr>
            <p:ph type="dt" sz="half" idx="10"/>
          </p:nvPr>
        </p:nvSpPr>
        <p:spPr/>
        <p:txBody>
          <a:bodyPr/>
          <a:lstStyle/>
          <a:p>
            <a:fld id="{533998A3-7FD4-4FD8-B3FC-D72321BED6CE}" type="datetimeFigureOut">
              <a:rPr lang="en-GB" smtClean="0"/>
              <a:t>30/09/2020</a:t>
            </a:fld>
            <a:endParaRPr lang="en-GB"/>
          </a:p>
        </p:txBody>
      </p:sp>
      <p:sp>
        <p:nvSpPr>
          <p:cNvPr id="5" name="Footer Placeholder 4">
            <a:extLst>
              <a:ext uri="{FF2B5EF4-FFF2-40B4-BE49-F238E27FC236}">
                <a16:creationId xmlns:a16="http://schemas.microsoft.com/office/drawing/2014/main" id="{205346B1-E170-4B46-A8CF-E370FA1303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F5646B-9DFB-4AE3-8667-6824616077F5}"/>
              </a:ext>
            </a:extLst>
          </p:cNvPr>
          <p:cNvSpPr>
            <a:spLocks noGrp="1"/>
          </p:cNvSpPr>
          <p:nvPr>
            <p:ph type="sldNum" sz="quarter" idx="12"/>
          </p:nvPr>
        </p:nvSpPr>
        <p:spPr/>
        <p:txBody>
          <a:bodyPr/>
          <a:lstStyle/>
          <a:p>
            <a:fld id="{115A3F00-4E11-4BD6-A1D8-05625C76D7FE}" type="slidenum">
              <a:rPr lang="en-GB" smtClean="0"/>
              <a:t>‹#›</a:t>
            </a:fld>
            <a:endParaRPr lang="en-GB"/>
          </a:p>
        </p:txBody>
      </p:sp>
    </p:spTree>
    <p:extLst>
      <p:ext uri="{BB962C8B-B14F-4D97-AF65-F5344CB8AC3E}">
        <p14:creationId xmlns:p14="http://schemas.microsoft.com/office/powerpoint/2010/main" val="92659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12C1-967C-412E-9986-42FE6323F0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A9A1E2-B3C5-4607-855B-CC63AEF839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BD2D1D-1E9B-4D77-96D7-12A03208F3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C1B0FA-DE7E-4FE9-B092-00AF2E1BCB30}"/>
              </a:ext>
            </a:extLst>
          </p:cNvPr>
          <p:cNvSpPr>
            <a:spLocks noGrp="1"/>
          </p:cNvSpPr>
          <p:nvPr>
            <p:ph type="dt" sz="half" idx="10"/>
          </p:nvPr>
        </p:nvSpPr>
        <p:spPr/>
        <p:txBody>
          <a:bodyPr/>
          <a:lstStyle/>
          <a:p>
            <a:fld id="{533998A3-7FD4-4FD8-B3FC-D72321BED6CE}" type="datetimeFigureOut">
              <a:rPr lang="en-GB" smtClean="0"/>
              <a:t>30/09/2020</a:t>
            </a:fld>
            <a:endParaRPr lang="en-GB"/>
          </a:p>
        </p:txBody>
      </p:sp>
      <p:sp>
        <p:nvSpPr>
          <p:cNvPr id="6" name="Footer Placeholder 5">
            <a:extLst>
              <a:ext uri="{FF2B5EF4-FFF2-40B4-BE49-F238E27FC236}">
                <a16:creationId xmlns:a16="http://schemas.microsoft.com/office/drawing/2014/main" id="{BD0E482A-9A0E-432E-9807-B6A8F5BB3C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C04FD9-58C0-438B-AD01-2869692DB449}"/>
              </a:ext>
            </a:extLst>
          </p:cNvPr>
          <p:cNvSpPr>
            <a:spLocks noGrp="1"/>
          </p:cNvSpPr>
          <p:nvPr>
            <p:ph type="sldNum" sz="quarter" idx="12"/>
          </p:nvPr>
        </p:nvSpPr>
        <p:spPr/>
        <p:txBody>
          <a:bodyPr/>
          <a:lstStyle/>
          <a:p>
            <a:fld id="{115A3F00-4E11-4BD6-A1D8-05625C76D7FE}" type="slidenum">
              <a:rPr lang="en-GB" smtClean="0"/>
              <a:t>‹#›</a:t>
            </a:fld>
            <a:endParaRPr lang="en-GB"/>
          </a:p>
        </p:txBody>
      </p:sp>
    </p:spTree>
    <p:extLst>
      <p:ext uri="{BB962C8B-B14F-4D97-AF65-F5344CB8AC3E}">
        <p14:creationId xmlns:p14="http://schemas.microsoft.com/office/powerpoint/2010/main" val="1297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9F3C-A434-4C3D-9548-3AD4D548DB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74AF65-72A0-4D2E-A351-455EA2054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6EE9D5-7153-4875-9E21-4EEB1EE01A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968734-BBE5-47D2-A0BE-66DE8E09FC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CC5442-69F3-43A8-9C4F-4BC2336A95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2D921B-368C-46A0-B3F0-B20BEC3A9207}"/>
              </a:ext>
            </a:extLst>
          </p:cNvPr>
          <p:cNvSpPr>
            <a:spLocks noGrp="1"/>
          </p:cNvSpPr>
          <p:nvPr>
            <p:ph type="dt" sz="half" idx="10"/>
          </p:nvPr>
        </p:nvSpPr>
        <p:spPr/>
        <p:txBody>
          <a:bodyPr/>
          <a:lstStyle/>
          <a:p>
            <a:fld id="{533998A3-7FD4-4FD8-B3FC-D72321BED6CE}" type="datetimeFigureOut">
              <a:rPr lang="en-GB" smtClean="0"/>
              <a:t>30/09/2020</a:t>
            </a:fld>
            <a:endParaRPr lang="en-GB"/>
          </a:p>
        </p:txBody>
      </p:sp>
      <p:sp>
        <p:nvSpPr>
          <p:cNvPr id="8" name="Footer Placeholder 7">
            <a:extLst>
              <a:ext uri="{FF2B5EF4-FFF2-40B4-BE49-F238E27FC236}">
                <a16:creationId xmlns:a16="http://schemas.microsoft.com/office/drawing/2014/main" id="{539A3B40-4706-46F1-8774-2918ADCD14E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9F6534-BD35-42D3-B6F4-40DC7713B706}"/>
              </a:ext>
            </a:extLst>
          </p:cNvPr>
          <p:cNvSpPr>
            <a:spLocks noGrp="1"/>
          </p:cNvSpPr>
          <p:nvPr>
            <p:ph type="sldNum" sz="quarter" idx="12"/>
          </p:nvPr>
        </p:nvSpPr>
        <p:spPr/>
        <p:txBody>
          <a:bodyPr/>
          <a:lstStyle/>
          <a:p>
            <a:fld id="{115A3F00-4E11-4BD6-A1D8-05625C76D7FE}" type="slidenum">
              <a:rPr lang="en-GB" smtClean="0"/>
              <a:t>‹#›</a:t>
            </a:fld>
            <a:endParaRPr lang="en-GB"/>
          </a:p>
        </p:txBody>
      </p:sp>
    </p:spTree>
    <p:extLst>
      <p:ext uri="{BB962C8B-B14F-4D97-AF65-F5344CB8AC3E}">
        <p14:creationId xmlns:p14="http://schemas.microsoft.com/office/powerpoint/2010/main" val="390731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7B24-E16E-403A-BAE1-5D29D11F1D6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042F12-8C89-481F-8418-5B05F6101294}"/>
              </a:ext>
            </a:extLst>
          </p:cNvPr>
          <p:cNvSpPr>
            <a:spLocks noGrp="1"/>
          </p:cNvSpPr>
          <p:nvPr>
            <p:ph type="dt" sz="half" idx="10"/>
          </p:nvPr>
        </p:nvSpPr>
        <p:spPr/>
        <p:txBody>
          <a:bodyPr/>
          <a:lstStyle/>
          <a:p>
            <a:fld id="{533998A3-7FD4-4FD8-B3FC-D72321BED6CE}" type="datetimeFigureOut">
              <a:rPr lang="en-GB" smtClean="0"/>
              <a:t>30/09/2020</a:t>
            </a:fld>
            <a:endParaRPr lang="en-GB"/>
          </a:p>
        </p:txBody>
      </p:sp>
      <p:sp>
        <p:nvSpPr>
          <p:cNvPr id="4" name="Footer Placeholder 3">
            <a:extLst>
              <a:ext uri="{FF2B5EF4-FFF2-40B4-BE49-F238E27FC236}">
                <a16:creationId xmlns:a16="http://schemas.microsoft.com/office/drawing/2014/main" id="{8B5707CC-A59B-44AF-B9A8-349165B1F9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126693-C578-4256-B612-F9786D8926D6}"/>
              </a:ext>
            </a:extLst>
          </p:cNvPr>
          <p:cNvSpPr>
            <a:spLocks noGrp="1"/>
          </p:cNvSpPr>
          <p:nvPr>
            <p:ph type="sldNum" sz="quarter" idx="12"/>
          </p:nvPr>
        </p:nvSpPr>
        <p:spPr/>
        <p:txBody>
          <a:bodyPr/>
          <a:lstStyle/>
          <a:p>
            <a:fld id="{115A3F00-4E11-4BD6-A1D8-05625C76D7FE}" type="slidenum">
              <a:rPr lang="en-GB" smtClean="0"/>
              <a:t>‹#›</a:t>
            </a:fld>
            <a:endParaRPr lang="en-GB"/>
          </a:p>
        </p:txBody>
      </p:sp>
    </p:spTree>
    <p:extLst>
      <p:ext uri="{BB962C8B-B14F-4D97-AF65-F5344CB8AC3E}">
        <p14:creationId xmlns:p14="http://schemas.microsoft.com/office/powerpoint/2010/main" val="3749226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5D3A7-0C16-4D4D-AE0A-445FCED73A0B}"/>
              </a:ext>
            </a:extLst>
          </p:cNvPr>
          <p:cNvSpPr>
            <a:spLocks noGrp="1"/>
          </p:cNvSpPr>
          <p:nvPr>
            <p:ph type="dt" sz="half" idx="10"/>
          </p:nvPr>
        </p:nvSpPr>
        <p:spPr/>
        <p:txBody>
          <a:bodyPr/>
          <a:lstStyle/>
          <a:p>
            <a:fld id="{533998A3-7FD4-4FD8-B3FC-D72321BED6CE}" type="datetimeFigureOut">
              <a:rPr lang="en-GB" smtClean="0"/>
              <a:t>30/09/2020</a:t>
            </a:fld>
            <a:endParaRPr lang="en-GB"/>
          </a:p>
        </p:txBody>
      </p:sp>
      <p:sp>
        <p:nvSpPr>
          <p:cNvPr id="3" name="Footer Placeholder 2">
            <a:extLst>
              <a:ext uri="{FF2B5EF4-FFF2-40B4-BE49-F238E27FC236}">
                <a16:creationId xmlns:a16="http://schemas.microsoft.com/office/drawing/2014/main" id="{B892E91B-475C-49BC-9E5A-38663B4961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D117D1E-69BA-4408-81B4-47F7D7E8776C}"/>
              </a:ext>
            </a:extLst>
          </p:cNvPr>
          <p:cNvSpPr>
            <a:spLocks noGrp="1"/>
          </p:cNvSpPr>
          <p:nvPr>
            <p:ph type="sldNum" sz="quarter" idx="12"/>
          </p:nvPr>
        </p:nvSpPr>
        <p:spPr/>
        <p:txBody>
          <a:bodyPr/>
          <a:lstStyle/>
          <a:p>
            <a:fld id="{115A3F00-4E11-4BD6-A1D8-05625C76D7FE}" type="slidenum">
              <a:rPr lang="en-GB" smtClean="0"/>
              <a:t>‹#›</a:t>
            </a:fld>
            <a:endParaRPr lang="en-GB"/>
          </a:p>
        </p:txBody>
      </p:sp>
    </p:spTree>
    <p:extLst>
      <p:ext uri="{BB962C8B-B14F-4D97-AF65-F5344CB8AC3E}">
        <p14:creationId xmlns:p14="http://schemas.microsoft.com/office/powerpoint/2010/main" val="94776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691D-D0DA-4D7F-8630-9FB6D6ED5F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35E3C2-CD8D-49F8-B0C1-97EE7724EB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097F4D1-5F80-4969-9D15-03720EC09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BC903-5144-4F39-A217-62371BDEDDBE}"/>
              </a:ext>
            </a:extLst>
          </p:cNvPr>
          <p:cNvSpPr>
            <a:spLocks noGrp="1"/>
          </p:cNvSpPr>
          <p:nvPr>
            <p:ph type="dt" sz="half" idx="10"/>
          </p:nvPr>
        </p:nvSpPr>
        <p:spPr/>
        <p:txBody>
          <a:bodyPr/>
          <a:lstStyle/>
          <a:p>
            <a:fld id="{533998A3-7FD4-4FD8-B3FC-D72321BED6CE}" type="datetimeFigureOut">
              <a:rPr lang="en-GB" smtClean="0"/>
              <a:t>30/09/2020</a:t>
            </a:fld>
            <a:endParaRPr lang="en-GB"/>
          </a:p>
        </p:txBody>
      </p:sp>
      <p:sp>
        <p:nvSpPr>
          <p:cNvPr id="6" name="Footer Placeholder 5">
            <a:extLst>
              <a:ext uri="{FF2B5EF4-FFF2-40B4-BE49-F238E27FC236}">
                <a16:creationId xmlns:a16="http://schemas.microsoft.com/office/drawing/2014/main" id="{476419E1-9963-405D-9A1B-8A0A37A252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63B60C-CA60-4E5A-8A7A-306A74D3F3AB}"/>
              </a:ext>
            </a:extLst>
          </p:cNvPr>
          <p:cNvSpPr>
            <a:spLocks noGrp="1"/>
          </p:cNvSpPr>
          <p:nvPr>
            <p:ph type="sldNum" sz="quarter" idx="12"/>
          </p:nvPr>
        </p:nvSpPr>
        <p:spPr/>
        <p:txBody>
          <a:bodyPr/>
          <a:lstStyle/>
          <a:p>
            <a:fld id="{115A3F00-4E11-4BD6-A1D8-05625C76D7FE}" type="slidenum">
              <a:rPr lang="en-GB" smtClean="0"/>
              <a:t>‹#›</a:t>
            </a:fld>
            <a:endParaRPr lang="en-GB"/>
          </a:p>
        </p:txBody>
      </p:sp>
    </p:spTree>
    <p:extLst>
      <p:ext uri="{BB962C8B-B14F-4D97-AF65-F5344CB8AC3E}">
        <p14:creationId xmlns:p14="http://schemas.microsoft.com/office/powerpoint/2010/main" val="166514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94689-D710-473E-A823-5519200A12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D546BB-4B96-4F59-BE54-E285C2F7F7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59D9E8-D8A0-4A90-B4F2-30B232720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E4F636-E9E8-4E6C-98C0-56CD44E7421B}"/>
              </a:ext>
            </a:extLst>
          </p:cNvPr>
          <p:cNvSpPr>
            <a:spLocks noGrp="1"/>
          </p:cNvSpPr>
          <p:nvPr>
            <p:ph type="dt" sz="half" idx="10"/>
          </p:nvPr>
        </p:nvSpPr>
        <p:spPr/>
        <p:txBody>
          <a:bodyPr/>
          <a:lstStyle/>
          <a:p>
            <a:fld id="{533998A3-7FD4-4FD8-B3FC-D72321BED6CE}" type="datetimeFigureOut">
              <a:rPr lang="en-GB" smtClean="0"/>
              <a:t>30/09/2020</a:t>
            </a:fld>
            <a:endParaRPr lang="en-GB"/>
          </a:p>
        </p:txBody>
      </p:sp>
      <p:sp>
        <p:nvSpPr>
          <p:cNvPr id="6" name="Footer Placeholder 5">
            <a:extLst>
              <a:ext uri="{FF2B5EF4-FFF2-40B4-BE49-F238E27FC236}">
                <a16:creationId xmlns:a16="http://schemas.microsoft.com/office/drawing/2014/main" id="{FABE2038-BBE4-4B8B-A073-C1D82411CC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98696D-8AF6-4393-84CF-915E9AF5AD45}"/>
              </a:ext>
            </a:extLst>
          </p:cNvPr>
          <p:cNvSpPr>
            <a:spLocks noGrp="1"/>
          </p:cNvSpPr>
          <p:nvPr>
            <p:ph type="sldNum" sz="quarter" idx="12"/>
          </p:nvPr>
        </p:nvSpPr>
        <p:spPr/>
        <p:txBody>
          <a:bodyPr/>
          <a:lstStyle/>
          <a:p>
            <a:fld id="{115A3F00-4E11-4BD6-A1D8-05625C76D7FE}" type="slidenum">
              <a:rPr lang="en-GB" smtClean="0"/>
              <a:t>‹#›</a:t>
            </a:fld>
            <a:endParaRPr lang="en-GB"/>
          </a:p>
        </p:txBody>
      </p:sp>
    </p:spTree>
    <p:extLst>
      <p:ext uri="{BB962C8B-B14F-4D97-AF65-F5344CB8AC3E}">
        <p14:creationId xmlns:p14="http://schemas.microsoft.com/office/powerpoint/2010/main" val="1778101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0ED32-F8C8-4209-A4C1-A69C346969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A1E1E1-D705-4FC9-8D60-2381D2DA92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94CD63-6E11-4E5C-9726-DA16EB5F2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998A3-7FD4-4FD8-B3FC-D72321BED6CE}" type="datetimeFigureOut">
              <a:rPr lang="en-GB" smtClean="0"/>
              <a:t>30/09/2020</a:t>
            </a:fld>
            <a:endParaRPr lang="en-GB"/>
          </a:p>
        </p:txBody>
      </p:sp>
      <p:sp>
        <p:nvSpPr>
          <p:cNvPr id="5" name="Footer Placeholder 4">
            <a:extLst>
              <a:ext uri="{FF2B5EF4-FFF2-40B4-BE49-F238E27FC236}">
                <a16:creationId xmlns:a16="http://schemas.microsoft.com/office/drawing/2014/main" id="{3700E26E-9977-44C9-82FB-96CFDCD6C1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5B06A5D-EC3C-415D-9069-AF24CB100F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A3F00-4E11-4BD6-A1D8-05625C76D7FE}" type="slidenum">
              <a:rPr lang="en-GB" smtClean="0"/>
              <a:t>‹#›</a:t>
            </a:fld>
            <a:endParaRPr lang="en-GB"/>
          </a:p>
        </p:txBody>
      </p:sp>
    </p:spTree>
    <p:extLst>
      <p:ext uri="{BB962C8B-B14F-4D97-AF65-F5344CB8AC3E}">
        <p14:creationId xmlns:p14="http://schemas.microsoft.com/office/powerpoint/2010/main" val="302674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11" Type="http://schemas.microsoft.com/office/2007/relationships/hdphoto" Target="../media/hdphoto3.wdp"/><Relationship Id="rId5" Type="http://schemas.openxmlformats.org/officeDocument/2006/relationships/image" Target="../media/image7.jpg"/><Relationship Id="rId15" Type="http://schemas.openxmlformats.org/officeDocument/2006/relationships/image" Target="../media/image13.jpe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gif"/><Relationship Id="rId1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jp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fif"/><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F4C7B4-28CF-4AFA-B8B2-92B71436768A}"/>
              </a:ext>
            </a:extLst>
          </p:cNvPr>
          <p:cNvSpPr txBox="1"/>
          <p:nvPr/>
        </p:nvSpPr>
        <p:spPr>
          <a:xfrm>
            <a:off x="0" y="145470"/>
            <a:ext cx="4935361" cy="3426969"/>
          </a:xfrm>
          <a:prstGeom prst="ellipse">
            <a:avLst/>
          </a:prstGeom>
        </p:spPr>
        <p:txBody>
          <a:bodyPr vert="horz" lIns="91440" tIns="45720" rIns="91440" bIns="45720" rtlCol="0" anchor="ctr">
            <a:normAutofit/>
          </a:bodyPr>
          <a:lstStyle/>
          <a:p>
            <a:pPr algn="ctr">
              <a:lnSpc>
                <a:spcPct val="90000"/>
              </a:lnSpc>
              <a:spcBef>
                <a:spcPct val="0"/>
              </a:spcBef>
              <a:spcAft>
                <a:spcPts val="600"/>
              </a:spcAft>
            </a:pPr>
            <a:endParaRPr lang="en-US" sz="4800" b="1" kern="1200" dirty="0">
              <a:solidFill>
                <a:srgbClr val="FFFFFF"/>
              </a:solidFill>
              <a:latin typeface="+mj-lt"/>
              <a:ea typeface="+mj-ea"/>
              <a:cs typeface="+mj-cs"/>
            </a:endParaRPr>
          </a:p>
        </p:txBody>
      </p:sp>
      <p:pic>
        <p:nvPicPr>
          <p:cNvPr id="8" name="Picture 7" descr="C:\Users\mlo2\AppData\Local\Microsoft\Windows\INetCache\Content.MSO\20ADCD09.tmp">
            <a:extLst>
              <a:ext uri="{FF2B5EF4-FFF2-40B4-BE49-F238E27FC236}">
                <a16:creationId xmlns:a16="http://schemas.microsoft.com/office/drawing/2014/main" id="{5D8A582A-46D3-46F1-BFCE-872D7CA028B5}"/>
              </a:ext>
            </a:extLst>
          </p:cNvPr>
          <p:cNvPicPr/>
          <p:nvPr/>
        </p:nvPicPr>
        <p:blipFill rotWithShape="1">
          <a:blip r:embed="rId3">
            <a:extLst>
              <a:ext uri="{28A0092B-C50C-407E-A947-70E740481C1C}">
                <a14:useLocalDpi xmlns:a14="http://schemas.microsoft.com/office/drawing/2010/main" val="0"/>
              </a:ext>
            </a:extLst>
          </a:blip>
          <a:srcRect r="-1" b="50"/>
          <a:stretch/>
        </p:blipFill>
        <p:spPr bwMode="auto">
          <a:xfrm>
            <a:off x="2503037" y="3632808"/>
            <a:ext cx="2727437" cy="3426969"/>
          </a:xfrm>
          <a:prstGeom prst="rect">
            <a:avLst/>
          </a:prstGeom>
          <a:noFill/>
        </p:spPr>
      </p:pic>
      <p:sp>
        <p:nvSpPr>
          <p:cNvPr id="7" name="Rectangle 6">
            <a:extLst>
              <a:ext uri="{FF2B5EF4-FFF2-40B4-BE49-F238E27FC236}">
                <a16:creationId xmlns:a16="http://schemas.microsoft.com/office/drawing/2014/main" id="{44D47366-68D6-4D37-94BC-FF8126B5FBAE}"/>
              </a:ext>
            </a:extLst>
          </p:cNvPr>
          <p:cNvSpPr/>
          <p:nvPr/>
        </p:nvSpPr>
        <p:spPr>
          <a:xfrm>
            <a:off x="379601" y="2085302"/>
            <a:ext cx="4176157" cy="867930"/>
          </a:xfrm>
          <a:prstGeom prst="rect">
            <a:avLst/>
          </a:prstGeom>
        </p:spPr>
        <p:txBody>
          <a:bodyPr wrap="square">
            <a:spAutoFit/>
          </a:bodyPr>
          <a:lstStyle/>
          <a:p>
            <a:pPr algn="ctr">
              <a:lnSpc>
                <a:spcPct val="90000"/>
              </a:lnSpc>
              <a:spcBef>
                <a:spcPct val="0"/>
              </a:spcBef>
              <a:spcAft>
                <a:spcPts val="600"/>
              </a:spcAft>
            </a:pPr>
            <a:r>
              <a:rPr lang="en-US" sz="2800" b="1" dirty="0">
                <a:solidFill>
                  <a:schemeClr val="bg1"/>
                </a:solidFill>
              </a:rPr>
              <a:t>World War I session at Chelmsford Museum </a:t>
            </a:r>
          </a:p>
        </p:txBody>
      </p:sp>
      <p:sp>
        <p:nvSpPr>
          <p:cNvPr id="15" name="Speech Bubble: Rectangle with Corners Rounded 14">
            <a:extLst>
              <a:ext uri="{FF2B5EF4-FFF2-40B4-BE49-F238E27FC236}">
                <a16:creationId xmlns:a16="http://schemas.microsoft.com/office/drawing/2014/main" id="{2B727BF9-E1E5-4E49-8F63-DE75E13FAF50}"/>
              </a:ext>
            </a:extLst>
          </p:cNvPr>
          <p:cNvSpPr/>
          <p:nvPr/>
        </p:nvSpPr>
        <p:spPr>
          <a:xfrm>
            <a:off x="5841736" y="598742"/>
            <a:ext cx="5553073" cy="4708981"/>
          </a:xfrm>
          <a:prstGeom prst="wedgeRoundRectCallout">
            <a:avLst>
              <a:gd name="adj1" fmla="val -64372"/>
              <a:gd name="adj2" fmla="val 3737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Before your group visits Chelmsford Museum for our World War II session take time to use this powerpoint with your pupils. </a:t>
            </a:r>
            <a:br>
              <a:rPr lang="en-GB" b="1"/>
            </a:br>
            <a:br>
              <a:rPr lang="en-GB"/>
            </a:br>
            <a:r>
              <a:rPr lang="en-GB"/>
              <a:t>As you go through the presentation our robot character will help your pupils develop the skills and knowledge that will enable them to gain the most from the session and inspire questions to explore when they visit. </a:t>
            </a:r>
            <a:br>
              <a:rPr lang="en-GB"/>
            </a:br>
            <a:br>
              <a:rPr lang="en-GB"/>
            </a:br>
            <a:r>
              <a:rPr lang="en-GB"/>
              <a:t>Encourage your pupils to share ideas with ‘a neighbour’ before you click to reveal answers. </a:t>
            </a:r>
            <a:br>
              <a:rPr lang="en-GB"/>
            </a:br>
            <a:br>
              <a:rPr lang="en-GB"/>
            </a:br>
            <a:r>
              <a:rPr lang="en-GB"/>
              <a:t>Enjoy</a:t>
            </a:r>
          </a:p>
        </p:txBody>
      </p:sp>
      <p:sp>
        <p:nvSpPr>
          <p:cNvPr id="3" name="TextBox 2">
            <a:extLst>
              <a:ext uri="{FF2B5EF4-FFF2-40B4-BE49-F238E27FC236}">
                <a16:creationId xmlns:a16="http://schemas.microsoft.com/office/drawing/2014/main" id="{719455DB-4146-4221-98F6-67314E8E69FA}"/>
              </a:ext>
            </a:extLst>
          </p:cNvPr>
          <p:cNvSpPr txBox="1"/>
          <p:nvPr/>
        </p:nvSpPr>
        <p:spPr>
          <a:xfrm>
            <a:off x="6172837" y="1046734"/>
            <a:ext cx="4926571" cy="4708981"/>
          </a:xfrm>
          <a:prstGeom prst="rect">
            <a:avLst/>
          </a:prstGeom>
          <a:noFill/>
        </p:spPr>
        <p:txBody>
          <a:bodyPr wrap="square" rtlCol="0">
            <a:spAutoFit/>
          </a:bodyPr>
          <a:lstStyle/>
          <a:p>
            <a:r>
              <a:rPr lang="en-GB" sz="2000" b="1" dirty="0"/>
              <a:t>Before your trip to Chelmsford Museum for our World War I session, please take time to share this </a:t>
            </a:r>
            <a:r>
              <a:rPr lang="en-GB" sz="2000" b="1" dirty="0" err="1"/>
              <a:t>powerpoint</a:t>
            </a:r>
            <a:r>
              <a:rPr lang="en-GB" sz="2000" b="1" dirty="0"/>
              <a:t> with your pupils. </a:t>
            </a:r>
            <a:br>
              <a:rPr lang="en-GB" sz="2000" b="1" dirty="0"/>
            </a:br>
            <a:br>
              <a:rPr lang="en-GB" sz="2000" dirty="0"/>
            </a:br>
            <a:r>
              <a:rPr lang="en-GB" sz="2000" dirty="0"/>
              <a:t>As you go through the slides our robot ‘Sparky’ will help your pupils develop skills and knowledge that will enable them to gain the most from the session and inspire questions to explore when they visit. </a:t>
            </a:r>
            <a:br>
              <a:rPr lang="en-GB" sz="2000" dirty="0"/>
            </a:br>
            <a:br>
              <a:rPr lang="en-GB" sz="2000" dirty="0"/>
            </a:br>
            <a:r>
              <a:rPr lang="en-GB" sz="2000" dirty="0"/>
              <a:t>Encourage your pupils to share ideas with their ‘neighbour’, before you click to reveal answers. </a:t>
            </a:r>
            <a:br>
              <a:rPr lang="en-GB" sz="2000" dirty="0"/>
            </a:br>
            <a:br>
              <a:rPr lang="en-GB" sz="2000" dirty="0"/>
            </a:br>
            <a:endParaRPr lang="en-GB" sz="2000" dirty="0"/>
          </a:p>
        </p:txBody>
      </p:sp>
    </p:spTree>
    <p:extLst>
      <p:ext uri="{BB962C8B-B14F-4D97-AF65-F5344CB8AC3E}">
        <p14:creationId xmlns:p14="http://schemas.microsoft.com/office/powerpoint/2010/main" val="2436803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3B4CDB-EED3-480C-9AC1-66E46401B88B}"/>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pic>
        <p:nvPicPr>
          <p:cNvPr id="13" name="Picture 2" descr="An old photo of a person&#10;&#10;Description generated with very high confidence">
            <a:extLst>
              <a:ext uri="{FF2B5EF4-FFF2-40B4-BE49-F238E27FC236}">
                <a16:creationId xmlns:a16="http://schemas.microsoft.com/office/drawing/2014/main" id="{3706D33E-8034-44F2-9C07-3093D43D3ED7}"/>
              </a:ext>
            </a:extLst>
          </p:cNvPr>
          <p:cNvPicPr>
            <a:picLocks noChangeAspect="1"/>
          </p:cNvPicPr>
          <p:nvPr/>
        </p:nvPicPr>
        <p:blipFill rotWithShape="1">
          <a:blip r:embed="rId3"/>
          <a:srcRect l="20992" t="18063" r="24657" b="25108"/>
          <a:stretch/>
        </p:blipFill>
        <p:spPr>
          <a:xfrm>
            <a:off x="6096000" y="651883"/>
            <a:ext cx="3862112" cy="5647923"/>
          </a:xfrm>
          <a:prstGeom prst="rect">
            <a:avLst/>
          </a:prstGeom>
        </p:spPr>
      </p:pic>
      <p:pic>
        <p:nvPicPr>
          <p:cNvPr id="19" name="Picture 18" descr="A picture containing indoor, sitting, table, black&#10;&#10;Description automatically generated">
            <a:extLst>
              <a:ext uri="{FF2B5EF4-FFF2-40B4-BE49-F238E27FC236}">
                <a16:creationId xmlns:a16="http://schemas.microsoft.com/office/drawing/2014/main" id="{28617401-40FF-436F-AA75-8329D7737F80}"/>
              </a:ext>
            </a:extLst>
          </p:cNvPr>
          <p:cNvPicPr>
            <a:picLocks noChangeAspect="1"/>
          </p:cNvPicPr>
          <p:nvPr/>
        </p:nvPicPr>
        <p:blipFill rotWithShape="1">
          <a:blip r:embed="rId4">
            <a:extLst>
              <a:ext uri="{28A0092B-C50C-407E-A947-70E740481C1C}">
                <a14:useLocalDpi xmlns:a14="http://schemas.microsoft.com/office/drawing/2010/main" val="0"/>
              </a:ext>
            </a:extLst>
          </a:blip>
          <a:srcRect l="-646" t="14234" r="4546" b="13922"/>
          <a:stretch/>
        </p:blipFill>
        <p:spPr>
          <a:xfrm>
            <a:off x="20254540" y="1618738"/>
            <a:ext cx="3252903" cy="3242522"/>
          </a:xfrm>
          <a:prstGeom prst="flowChartConnector">
            <a:avLst/>
          </a:prstGeom>
        </p:spPr>
      </p:pic>
      <p:sp>
        <p:nvSpPr>
          <p:cNvPr id="3" name="Rectangle 2">
            <a:extLst>
              <a:ext uri="{FF2B5EF4-FFF2-40B4-BE49-F238E27FC236}">
                <a16:creationId xmlns:a16="http://schemas.microsoft.com/office/drawing/2014/main" id="{C00508C8-2320-4A31-BCB0-FFCF43D67E50}"/>
              </a:ext>
            </a:extLst>
          </p:cNvPr>
          <p:cNvSpPr/>
          <p:nvPr/>
        </p:nvSpPr>
        <p:spPr>
          <a:xfrm>
            <a:off x="503433" y="1618738"/>
            <a:ext cx="3994825" cy="2153988"/>
          </a:xfrm>
          <a:prstGeom prst="rect">
            <a:avLst/>
          </a:prstGeom>
        </p:spPr>
        <p:txBody>
          <a:bodyPr wrap="square">
            <a:spAutoFit/>
          </a:bodyPr>
          <a:lstStyle/>
          <a:p>
            <a:pPr lvl="0">
              <a:lnSpc>
                <a:spcPct val="107000"/>
              </a:lnSpc>
              <a:spcAft>
                <a:spcPts val="0"/>
              </a:spcAft>
            </a:pPr>
            <a:endPar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endParaRPr>
          </a:p>
          <a:p>
            <a:pPr lvl="0">
              <a:lnSpc>
                <a:spcPct val="107000"/>
              </a:lnSpc>
              <a:spcAft>
                <a:spcPts val="0"/>
              </a:spcAft>
            </a:pPr>
            <a:r>
              <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rPr>
              <a:t>He grew up with his four brothers in East Ham, about 25 miles from Chelmsford, in south Essex. </a:t>
            </a:r>
          </a:p>
          <a:p>
            <a:pPr lvl="0">
              <a:lnSpc>
                <a:spcPct val="107000"/>
              </a:lnSpc>
              <a:spcAft>
                <a:spcPts val="0"/>
              </a:spcAft>
            </a:pPr>
            <a:endParaRPr lang="en-GB" sz="2000" dirty="0">
              <a:latin typeface="Calibri" panose="020F0502020204030204" pitchFamily="34" charset="0"/>
              <a:ea typeface="Calibri" panose="020F0502020204030204" pitchFamily="34" charset="0"/>
              <a:cs typeface="Symbol" panose="05050102010706020507" pitchFamily="18" charset="2"/>
            </a:endParaRPr>
          </a:p>
          <a:p>
            <a:pPr lvl="0">
              <a:lnSpc>
                <a:spcPct val="107000"/>
              </a:lnSpc>
              <a:spcAft>
                <a:spcPts val="0"/>
              </a:spcAft>
            </a:pPr>
            <a:endParaRPr lang="en-GB" dirty="0">
              <a:latin typeface="Calibri" panose="020F0502020204030204" pitchFamily="34" charset="0"/>
              <a:ea typeface="Calibri" panose="020F0502020204030204" pitchFamily="34" charset="0"/>
              <a:cs typeface="Symbol" panose="05050102010706020507" pitchFamily="18" charset="2"/>
            </a:endParaRPr>
          </a:p>
        </p:txBody>
      </p:sp>
      <p:sp>
        <p:nvSpPr>
          <p:cNvPr id="4" name="Rectangle 3">
            <a:extLst>
              <a:ext uri="{FF2B5EF4-FFF2-40B4-BE49-F238E27FC236}">
                <a16:creationId xmlns:a16="http://schemas.microsoft.com/office/drawing/2014/main" id="{44684A5B-1FB5-43BD-814B-FF49C32EAE73}"/>
              </a:ext>
            </a:extLst>
          </p:cNvPr>
          <p:cNvSpPr/>
          <p:nvPr/>
        </p:nvSpPr>
        <p:spPr>
          <a:xfrm>
            <a:off x="503433" y="3401225"/>
            <a:ext cx="3994825" cy="2249975"/>
          </a:xfrm>
          <a:prstGeom prst="rect">
            <a:avLst/>
          </a:prstGeom>
        </p:spPr>
        <p:txBody>
          <a:bodyPr wrap="square">
            <a:spAutoFit/>
          </a:bodyPr>
          <a:lstStyle/>
          <a:p>
            <a:pPr lvl="0">
              <a:lnSpc>
                <a:spcPct val="107000"/>
              </a:lnSpc>
              <a:spcAft>
                <a:spcPts val="0"/>
              </a:spcAft>
            </a:pPr>
            <a:r>
              <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rPr>
              <a:t>After leaving school Eddie trained and worked as an engineer. </a:t>
            </a:r>
          </a:p>
          <a:p>
            <a:pPr lvl="0">
              <a:lnSpc>
                <a:spcPct val="107000"/>
              </a:lnSpc>
              <a:spcAft>
                <a:spcPts val="0"/>
              </a:spcAft>
            </a:pPr>
            <a:endPar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endParaRPr>
          </a:p>
          <a:p>
            <a:pPr lvl="0">
              <a:lnSpc>
                <a:spcPct val="107000"/>
              </a:lnSpc>
              <a:spcAft>
                <a:spcPts val="0"/>
              </a:spcAft>
            </a:pPr>
            <a:r>
              <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rPr>
              <a:t>He also joined the army reserves so when World War I broke out he was already well trained.</a:t>
            </a:r>
          </a:p>
        </p:txBody>
      </p:sp>
      <p:sp>
        <p:nvSpPr>
          <p:cNvPr id="7" name="TextBox 6">
            <a:extLst>
              <a:ext uri="{FF2B5EF4-FFF2-40B4-BE49-F238E27FC236}">
                <a16:creationId xmlns:a16="http://schemas.microsoft.com/office/drawing/2014/main" id="{79539A7A-D7F9-4324-B327-7D7604C727FA}"/>
              </a:ext>
            </a:extLst>
          </p:cNvPr>
          <p:cNvSpPr txBox="1"/>
          <p:nvPr/>
        </p:nvSpPr>
        <p:spPr>
          <a:xfrm>
            <a:off x="503433" y="742951"/>
            <a:ext cx="4165758" cy="1107996"/>
          </a:xfrm>
          <a:prstGeom prst="rect">
            <a:avLst/>
          </a:prstGeom>
          <a:noFill/>
        </p:spPr>
        <p:txBody>
          <a:bodyPr wrap="square" rtlCol="0">
            <a:spAutoFit/>
          </a:bodyPr>
          <a:lstStyle/>
          <a:p>
            <a:r>
              <a:rPr lang="en-GB" sz="2200" b="1" dirty="0">
                <a:solidFill>
                  <a:schemeClr val="bg1">
                    <a:lumMod val="95000"/>
                  </a:schemeClr>
                </a:solidFill>
              </a:rPr>
              <a:t>Edward Sullivan was born in 1886. He was known to his friends and  family as Eddie. </a:t>
            </a:r>
          </a:p>
        </p:txBody>
      </p:sp>
    </p:spTree>
    <p:extLst>
      <p:ext uri="{BB962C8B-B14F-4D97-AF65-F5344CB8AC3E}">
        <p14:creationId xmlns:p14="http://schemas.microsoft.com/office/powerpoint/2010/main" val="218233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3B4CDB-EED3-480C-9AC1-66E46401B88B}"/>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sp>
        <p:nvSpPr>
          <p:cNvPr id="4" name="Rectangle 3">
            <a:extLst>
              <a:ext uri="{FF2B5EF4-FFF2-40B4-BE49-F238E27FC236}">
                <a16:creationId xmlns:a16="http://schemas.microsoft.com/office/drawing/2014/main" id="{C629C4B8-D6D5-4047-BD5B-9065C2BCFB8F}"/>
              </a:ext>
            </a:extLst>
          </p:cNvPr>
          <p:cNvSpPr/>
          <p:nvPr/>
        </p:nvSpPr>
        <p:spPr>
          <a:xfrm>
            <a:off x="5354322" y="3258184"/>
            <a:ext cx="1483355" cy="341632"/>
          </a:xfrm>
          <a:prstGeom prst="rect">
            <a:avLst/>
          </a:prstGeom>
        </p:spPr>
        <p:txBody>
          <a:bodyPr wrap="none">
            <a:spAutoFit/>
          </a:bodyPr>
          <a:lstStyle/>
          <a:p>
            <a:pPr algn="ctr">
              <a:lnSpc>
                <a:spcPct val="90000"/>
              </a:lnSpc>
              <a:spcBef>
                <a:spcPct val="0"/>
              </a:spcBef>
              <a:spcAft>
                <a:spcPts val="600"/>
              </a:spcAft>
            </a:pPr>
            <a:r>
              <a:rPr lang="en-US" dirty="0">
                <a:solidFill>
                  <a:srgbClr val="FFFFFF"/>
                </a:solidFill>
              </a:rPr>
              <a:t>‘Eddie’s story’</a:t>
            </a:r>
          </a:p>
        </p:txBody>
      </p:sp>
      <p:sp>
        <p:nvSpPr>
          <p:cNvPr id="3" name="TextBox 2">
            <a:extLst>
              <a:ext uri="{FF2B5EF4-FFF2-40B4-BE49-F238E27FC236}">
                <a16:creationId xmlns:a16="http://schemas.microsoft.com/office/drawing/2014/main" id="{9CC70857-5B95-4652-82D0-1CEADE89BBDE}"/>
              </a:ext>
            </a:extLst>
          </p:cNvPr>
          <p:cNvSpPr txBox="1"/>
          <p:nvPr/>
        </p:nvSpPr>
        <p:spPr>
          <a:xfrm>
            <a:off x="5359106" y="932283"/>
            <a:ext cx="5310554" cy="646331"/>
          </a:xfrm>
          <a:prstGeom prst="rect">
            <a:avLst/>
          </a:prstGeom>
          <a:noFill/>
        </p:spPr>
        <p:txBody>
          <a:bodyPr wrap="square" rtlCol="0">
            <a:spAutoFit/>
          </a:bodyPr>
          <a:lstStyle/>
          <a:p>
            <a:endParaRPr lang="en-GB" dirty="0"/>
          </a:p>
          <a:p>
            <a:endParaRPr lang="en-GB" dirty="0"/>
          </a:p>
        </p:txBody>
      </p:sp>
      <p:sp>
        <p:nvSpPr>
          <p:cNvPr id="6" name="TextBox 5">
            <a:extLst>
              <a:ext uri="{FF2B5EF4-FFF2-40B4-BE49-F238E27FC236}">
                <a16:creationId xmlns:a16="http://schemas.microsoft.com/office/drawing/2014/main" id="{D02CF4EA-FC6C-421D-B692-9D7A97B35583}"/>
              </a:ext>
            </a:extLst>
          </p:cNvPr>
          <p:cNvSpPr txBox="1"/>
          <p:nvPr/>
        </p:nvSpPr>
        <p:spPr>
          <a:xfrm>
            <a:off x="686894" y="702064"/>
            <a:ext cx="3606582" cy="2123658"/>
          </a:xfrm>
          <a:prstGeom prst="rect">
            <a:avLst/>
          </a:prstGeom>
          <a:noFill/>
        </p:spPr>
        <p:txBody>
          <a:bodyPr wrap="square" rtlCol="0">
            <a:spAutoFit/>
          </a:bodyPr>
          <a:lstStyle/>
          <a:p>
            <a:r>
              <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rPr>
              <a:t>As Eddie was in the reserve army, when war broke out </a:t>
            </a:r>
          </a:p>
          <a:p>
            <a:r>
              <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rPr>
              <a:t>he was immediately recruited and joined the Essex Regiment in June 1914</a:t>
            </a:r>
            <a:r>
              <a:rPr lang="en-GB" sz="2200" b="1" dirty="0">
                <a:solidFill>
                  <a:schemeClr val="bg1"/>
                </a:solidFill>
                <a:latin typeface="Calibri" panose="020F0502020204030204" pitchFamily="34" charset="0"/>
                <a:ea typeface="Calibri" panose="020F0502020204030204" pitchFamily="34" charset="0"/>
                <a:cs typeface="Symbol" panose="05050102010706020507" pitchFamily="18" charset="2"/>
              </a:rPr>
              <a:t>.</a:t>
            </a:r>
            <a:endPar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endParaRPr>
          </a:p>
          <a:p>
            <a:pPr lvl="0"/>
            <a:endParaRPr lang="en-GB" sz="2200" dirty="0">
              <a:solidFill>
                <a:schemeClr val="bg1"/>
              </a:solidFill>
            </a:endParaRPr>
          </a:p>
        </p:txBody>
      </p:sp>
      <p:pic>
        <p:nvPicPr>
          <p:cNvPr id="12" name="Picture 2" descr="An old photo of a person&#10;&#10;Description generated with very high confidence">
            <a:extLst>
              <a:ext uri="{FF2B5EF4-FFF2-40B4-BE49-F238E27FC236}">
                <a16:creationId xmlns:a16="http://schemas.microsoft.com/office/drawing/2014/main" id="{8EED2ECB-AFB2-4402-B6EF-E769C2A58BE4}"/>
              </a:ext>
            </a:extLst>
          </p:cNvPr>
          <p:cNvPicPr>
            <a:picLocks noChangeAspect="1"/>
          </p:cNvPicPr>
          <p:nvPr/>
        </p:nvPicPr>
        <p:blipFill rotWithShape="1">
          <a:blip r:embed="rId3"/>
          <a:srcRect l="36293" t="22785" r="32193" b="28854"/>
          <a:stretch/>
        </p:blipFill>
        <p:spPr>
          <a:xfrm>
            <a:off x="5320084" y="622550"/>
            <a:ext cx="2589303" cy="5557350"/>
          </a:xfrm>
          <a:prstGeom prst="rect">
            <a:avLst/>
          </a:prstGeom>
        </p:spPr>
      </p:pic>
      <p:sp>
        <p:nvSpPr>
          <p:cNvPr id="7" name="Speech Bubble: Rectangle with Corners Rounded 6">
            <a:extLst>
              <a:ext uri="{FF2B5EF4-FFF2-40B4-BE49-F238E27FC236}">
                <a16:creationId xmlns:a16="http://schemas.microsoft.com/office/drawing/2014/main" id="{AA1F950A-5F9B-46FB-9939-C3168DCD32BB}"/>
              </a:ext>
            </a:extLst>
          </p:cNvPr>
          <p:cNvSpPr/>
          <p:nvPr/>
        </p:nvSpPr>
        <p:spPr>
          <a:xfrm>
            <a:off x="8239567" y="1206680"/>
            <a:ext cx="3438679" cy="2582769"/>
          </a:xfrm>
          <a:prstGeom prst="wedgeRoundRectCallout">
            <a:avLst>
              <a:gd name="adj1" fmla="val -4535"/>
              <a:gd name="adj2" fmla="val 7616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7493A54-101A-41C6-901E-272E7A569CF3}"/>
              </a:ext>
            </a:extLst>
          </p:cNvPr>
          <p:cNvSpPr txBox="1"/>
          <p:nvPr/>
        </p:nvSpPr>
        <p:spPr>
          <a:xfrm>
            <a:off x="8410494" y="1501364"/>
            <a:ext cx="3094612" cy="1938992"/>
          </a:xfrm>
          <a:prstGeom prst="rect">
            <a:avLst/>
          </a:prstGeom>
          <a:noFill/>
        </p:spPr>
        <p:txBody>
          <a:bodyPr wrap="square" rtlCol="0">
            <a:spAutoFit/>
          </a:bodyPr>
          <a:lstStyle/>
          <a:p>
            <a:r>
              <a:rPr lang="en-GB" sz="2000" dirty="0"/>
              <a:t>How did Eddie’s equipment and clothing compare to the clothing and equipment you have for outdoor activities and camping today?</a:t>
            </a:r>
          </a:p>
        </p:txBody>
      </p:sp>
      <p:sp>
        <p:nvSpPr>
          <p:cNvPr id="9" name="Rectangle 8">
            <a:extLst>
              <a:ext uri="{FF2B5EF4-FFF2-40B4-BE49-F238E27FC236}">
                <a16:creationId xmlns:a16="http://schemas.microsoft.com/office/drawing/2014/main" id="{4C462789-0CA9-4B31-A531-489E01E253AF}"/>
              </a:ext>
            </a:extLst>
          </p:cNvPr>
          <p:cNvSpPr/>
          <p:nvPr/>
        </p:nvSpPr>
        <p:spPr>
          <a:xfrm>
            <a:off x="580761" y="4497709"/>
            <a:ext cx="3844552" cy="1785104"/>
          </a:xfrm>
          <a:prstGeom prst="rect">
            <a:avLst/>
          </a:prstGeom>
        </p:spPr>
        <p:txBody>
          <a:bodyPr wrap="square">
            <a:spAutoFit/>
          </a:bodyPr>
          <a:lstStyle/>
          <a:p>
            <a:pPr lvl="0"/>
            <a:r>
              <a:rPr lang="en-GB" sz="2200" dirty="0">
                <a:solidFill>
                  <a:schemeClr val="bg1"/>
                </a:solidFill>
              </a:rPr>
              <a:t>Eddie was 28 when the war broke out. After receiving basic training his regiment were sent straight to France, landing there on 8 August 1914. </a:t>
            </a:r>
          </a:p>
        </p:txBody>
      </p:sp>
      <p:sp>
        <p:nvSpPr>
          <p:cNvPr id="5" name="Oval 4">
            <a:extLst>
              <a:ext uri="{FF2B5EF4-FFF2-40B4-BE49-F238E27FC236}">
                <a16:creationId xmlns:a16="http://schemas.microsoft.com/office/drawing/2014/main" id="{AC288DF5-F044-4B5C-B125-FEFFAABD6923}"/>
              </a:ext>
            </a:extLst>
          </p:cNvPr>
          <p:cNvSpPr/>
          <p:nvPr/>
        </p:nvSpPr>
        <p:spPr>
          <a:xfrm>
            <a:off x="1573479" y="2598855"/>
            <a:ext cx="1591750" cy="16830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clock, tower&#10;&#10;Description automatically generated">
            <a:extLst>
              <a:ext uri="{FF2B5EF4-FFF2-40B4-BE49-F238E27FC236}">
                <a16:creationId xmlns:a16="http://schemas.microsoft.com/office/drawing/2014/main" id="{C0A10407-AC94-44DB-B5DE-C8BE2912A3B0}"/>
              </a:ext>
            </a:extLst>
          </p:cNvPr>
          <p:cNvPicPr/>
          <p:nvPr/>
        </p:nvPicPr>
        <p:blipFill>
          <a:blip r:embed="rId4" cstate="print">
            <a:extLst>
              <a:ext uri="{BEBA8EAE-BF5A-486C-A8C5-ECC9F3942E4B}">
                <a14:imgProps xmlns:a14="http://schemas.microsoft.com/office/drawing/2010/main">
                  <a14:imgLayer r:embed="rId5">
                    <a14:imgEffect>
                      <a14:backgroundRemoval t="5119" b="97441" l="9689" r="89762">
                        <a14:foregroundMark x1="47898" y1="97441" x2="47898" y2="97441"/>
                        <a14:foregroundMark x1="45704" y1="5119" x2="45704" y2="5119"/>
                        <a14:foregroundMark x1="50144" y1="8069" x2="50144" y2="8069"/>
                      </a14:backgroundRemoval>
                    </a14:imgEffect>
                  </a14:imgLayer>
                </a14:imgProps>
              </a:ext>
              <a:ext uri="{28A0092B-C50C-407E-A947-70E740481C1C}">
                <a14:useLocalDpi xmlns:a14="http://schemas.microsoft.com/office/drawing/2010/main" val="0"/>
              </a:ext>
            </a:extLst>
          </a:blip>
          <a:stretch>
            <a:fillRect/>
          </a:stretch>
        </p:blipFill>
        <p:spPr>
          <a:xfrm>
            <a:off x="1648310" y="2705496"/>
            <a:ext cx="1440815" cy="1440815"/>
          </a:xfrm>
          <a:prstGeom prst="rect">
            <a:avLst/>
          </a:prstGeom>
        </p:spPr>
      </p:pic>
      <p:sp>
        <p:nvSpPr>
          <p:cNvPr id="10" name="TextBox 9">
            <a:extLst>
              <a:ext uri="{FF2B5EF4-FFF2-40B4-BE49-F238E27FC236}">
                <a16:creationId xmlns:a16="http://schemas.microsoft.com/office/drawing/2014/main" id="{77B983DE-B109-4F9E-B0BD-F46CC770B6F8}"/>
              </a:ext>
            </a:extLst>
          </p:cNvPr>
          <p:cNvSpPr txBox="1"/>
          <p:nvPr/>
        </p:nvSpPr>
        <p:spPr>
          <a:xfrm>
            <a:off x="3289786" y="3046105"/>
            <a:ext cx="898078" cy="954107"/>
          </a:xfrm>
          <a:prstGeom prst="rect">
            <a:avLst/>
          </a:prstGeom>
          <a:noFill/>
        </p:spPr>
        <p:txBody>
          <a:bodyPr wrap="square" rtlCol="0">
            <a:spAutoFit/>
          </a:bodyPr>
          <a:lstStyle/>
          <a:p>
            <a:r>
              <a:rPr lang="en-GB" sz="1400" dirty="0">
                <a:solidFill>
                  <a:schemeClr val="bg1"/>
                </a:solidFill>
              </a:rPr>
              <a:t>Essex Regiment cap badge</a:t>
            </a:r>
          </a:p>
        </p:txBody>
      </p:sp>
      <p:pic>
        <p:nvPicPr>
          <p:cNvPr id="17" name="Picture 16" descr="C:\Users\mlo2\AppData\Local\Microsoft\Windows\INetCache\Content.MSO\20ADCD09.tmp">
            <a:extLst>
              <a:ext uri="{FF2B5EF4-FFF2-40B4-BE49-F238E27FC236}">
                <a16:creationId xmlns:a16="http://schemas.microsoft.com/office/drawing/2014/main" id="{E98E7268-2246-4EDB-8368-E63D270A7F1F}"/>
              </a:ext>
            </a:extLst>
          </p:cNvPr>
          <p:cNvPicPr/>
          <p:nvPr/>
        </p:nvPicPr>
        <p:blipFill rotWithShape="1">
          <a:blip r:embed="rId6">
            <a:extLst>
              <a:ext uri="{28A0092B-C50C-407E-A947-70E740481C1C}">
                <a14:useLocalDpi xmlns:a14="http://schemas.microsoft.com/office/drawing/2010/main" val="0"/>
              </a:ext>
            </a:extLst>
          </a:blip>
          <a:srcRect r="-1" b="50"/>
          <a:stretch/>
        </p:blipFill>
        <p:spPr bwMode="auto">
          <a:xfrm flipH="1">
            <a:off x="9580098" y="4000212"/>
            <a:ext cx="1868952" cy="2582769"/>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spTree>
    <p:extLst>
      <p:ext uri="{BB962C8B-B14F-4D97-AF65-F5344CB8AC3E}">
        <p14:creationId xmlns:p14="http://schemas.microsoft.com/office/powerpoint/2010/main" val="310858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271587-FB5E-448C-8AFC-8B98C11AA7B9}"/>
              </a:ext>
            </a:extLst>
          </p:cNvPr>
          <p:cNvPicPr>
            <a:picLocks noChangeAspect="1"/>
          </p:cNvPicPr>
          <p:nvPr/>
        </p:nvPicPr>
        <p:blipFill rotWithShape="1">
          <a:blip r:embed="rId3"/>
          <a:srcRect t="2251"/>
          <a:stretch/>
        </p:blipFill>
        <p:spPr>
          <a:xfrm>
            <a:off x="4996482" y="3159023"/>
            <a:ext cx="2471604" cy="3235998"/>
          </a:xfrm>
          <a:prstGeom prst="rect">
            <a:avLst/>
          </a:prstGeom>
        </p:spPr>
      </p:pic>
      <p:sp>
        <p:nvSpPr>
          <p:cNvPr id="31" name="Rectangle 3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3B4CDB-EED3-480C-9AC1-66E46401B88B}"/>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220F5696-9F77-4602-B5B1-463EFCD439A6}"/>
              </a:ext>
            </a:extLst>
          </p:cNvPr>
          <p:cNvSpPr/>
          <p:nvPr/>
        </p:nvSpPr>
        <p:spPr>
          <a:xfrm>
            <a:off x="16163781" y="393894"/>
            <a:ext cx="3657600" cy="2904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indoor, sitting, table, black&#10;&#10;Description automatically generated">
            <a:extLst>
              <a:ext uri="{FF2B5EF4-FFF2-40B4-BE49-F238E27FC236}">
                <a16:creationId xmlns:a16="http://schemas.microsoft.com/office/drawing/2014/main" id="{28617401-40FF-436F-AA75-8329D7737F80}"/>
              </a:ext>
            </a:extLst>
          </p:cNvPr>
          <p:cNvPicPr>
            <a:picLocks noChangeAspect="1"/>
          </p:cNvPicPr>
          <p:nvPr/>
        </p:nvPicPr>
        <p:blipFill rotWithShape="1">
          <a:blip r:embed="rId4">
            <a:extLst>
              <a:ext uri="{28A0092B-C50C-407E-A947-70E740481C1C}">
                <a14:useLocalDpi xmlns:a14="http://schemas.microsoft.com/office/drawing/2010/main" val="0"/>
              </a:ext>
            </a:extLst>
          </a:blip>
          <a:srcRect l="-646" t="14234" r="4546" b="13922"/>
          <a:stretch/>
        </p:blipFill>
        <p:spPr>
          <a:xfrm>
            <a:off x="20254540" y="1618738"/>
            <a:ext cx="3252903" cy="3242522"/>
          </a:xfrm>
          <a:prstGeom prst="flowChartConnector">
            <a:avLst/>
          </a:prstGeom>
        </p:spPr>
      </p:pic>
      <p:pic>
        <p:nvPicPr>
          <p:cNvPr id="9" name="Picture 8" descr="A person sitting on a rock&#10;&#10;Description automatically generated">
            <a:extLst>
              <a:ext uri="{FF2B5EF4-FFF2-40B4-BE49-F238E27FC236}">
                <a16:creationId xmlns:a16="http://schemas.microsoft.com/office/drawing/2014/main" id="{ADD56883-8B78-4B52-BF02-72F7A22F14FB}"/>
              </a:ext>
            </a:extLst>
          </p:cNvPr>
          <p:cNvPicPr>
            <a:picLocks noChangeAspect="1"/>
          </p:cNvPicPr>
          <p:nvPr/>
        </p:nvPicPr>
        <p:blipFill rotWithShape="1">
          <a:blip r:embed="rId5">
            <a:extLst>
              <a:ext uri="{28A0092B-C50C-407E-A947-70E740481C1C}">
                <a14:useLocalDpi xmlns:a14="http://schemas.microsoft.com/office/drawing/2010/main" val="0"/>
              </a:ext>
            </a:extLst>
          </a:blip>
          <a:srcRect t="1533" r="-3" b="4531"/>
          <a:stretch/>
        </p:blipFill>
        <p:spPr>
          <a:xfrm>
            <a:off x="5195814" y="311449"/>
            <a:ext cx="3445158" cy="2475653"/>
          </a:xfrm>
          <a:prstGeom prst="rect">
            <a:avLst/>
          </a:prstGeom>
        </p:spPr>
      </p:pic>
      <p:sp>
        <p:nvSpPr>
          <p:cNvPr id="5" name="Rectangle 4">
            <a:extLst>
              <a:ext uri="{FF2B5EF4-FFF2-40B4-BE49-F238E27FC236}">
                <a16:creationId xmlns:a16="http://schemas.microsoft.com/office/drawing/2014/main" id="{6F6BC764-0983-4449-AB2A-148C3EFAD99B}"/>
              </a:ext>
            </a:extLst>
          </p:cNvPr>
          <p:cNvSpPr/>
          <p:nvPr/>
        </p:nvSpPr>
        <p:spPr>
          <a:xfrm>
            <a:off x="806998" y="660706"/>
            <a:ext cx="3476625" cy="1077218"/>
          </a:xfrm>
          <a:prstGeom prst="rect">
            <a:avLst/>
          </a:prstGeom>
        </p:spPr>
        <p:txBody>
          <a:bodyPr wrap="square">
            <a:spAutoFit/>
          </a:bodyPr>
          <a:lstStyle/>
          <a:p>
            <a:r>
              <a:rPr lang="en-GB" sz="2200" dirty="0">
                <a:solidFill>
                  <a:schemeClr val="bg1"/>
                </a:solidFill>
                <a:latin typeface="Calibri" panose="020F0502020204030204" pitchFamily="34" charset="0"/>
                <a:ea typeface="Calibri" panose="020F0502020204030204" pitchFamily="34" charset="0"/>
              </a:rPr>
              <a:t>Eddie fought in all the major battles during the war. </a:t>
            </a:r>
          </a:p>
          <a:p>
            <a:endParaRPr lang="en-GB" sz="2000" dirty="0">
              <a:solidFill>
                <a:schemeClr val="bg1"/>
              </a:solidFill>
              <a:latin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77BBE238-6FF7-4A2E-BCF7-E73DF8200E3A}"/>
              </a:ext>
            </a:extLst>
          </p:cNvPr>
          <p:cNvSpPr/>
          <p:nvPr/>
        </p:nvSpPr>
        <p:spPr>
          <a:xfrm>
            <a:off x="8315293" y="815417"/>
            <a:ext cx="2560785" cy="909446"/>
          </a:xfrm>
          <a:prstGeom prst="wedgeRoundRectCallout">
            <a:avLst>
              <a:gd name="adj1" fmla="val 36076"/>
              <a:gd name="adj2" fmla="val 680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FF2FD08-BFF8-4230-80F4-C3D6BBF4697A}"/>
              </a:ext>
            </a:extLst>
          </p:cNvPr>
          <p:cNvSpPr txBox="1"/>
          <p:nvPr/>
        </p:nvSpPr>
        <p:spPr>
          <a:xfrm>
            <a:off x="8448306" y="848995"/>
            <a:ext cx="2560785" cy="707886"/>
          </a:xfrm>
          <a:prstGeom prst="rect">
            <a:avLst/>
          </a:prstGeom>
          <a:noFill/>
        </p:spPr>
        <p:txBody>
          <a:bodyPr wrap="square" rtlCol="0">
            <a:spAutoFit/>
          </a:bodyPr>
          <a:lstStyle/>
          <a:p>
            <a:r>
              <a:rPr lang="en-GB" sz="2000" dirty="0"/>
              <a:t>What were conditions like in the trenches?</a:t>
            </a:r>
          </a:p>
        </p:txBody>
      </p:sp>
      <p:sp>
        <p:nvSpPr>
          <p:cNvPr id="17" name="Speech Bubble: Rectangle with Corners Rounded 16">
            <a:extLst>
              <a:ext uri="{FF2B5EF4-FFF2-40B4-BE49-F238E27FC236}">
                <a16:creationId xmlns:a16="http://schemas.microsoft.com/office/drawing/2014/main" id="{6B801CDE-E7CF-4D09-9DD4-D0F4726E62E9}"/>
              </a:ext>
            </a:extLst>
          </p:cNvPr>
          <p:cNvSpPr/>
          <p:nvPr/>
        </p:nvSpPr>
        <p:spPr>
          <a:xfrm>
            <a:off x="2475809" y="1692955"/>
            <a:ext cx="1708559" cy="971654"/>
          </a:xfrm>
          <a:prstGeom prst="wedgeRoundRectCallout">
            <a:avLst>
              <a:gd name="adj1" fmla="val -91312"/>
              <a:gd name="adj2" fmla="val -175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96B4D12-20AD-4F12-835D-DE1B7466136B}"/>
              </a:ext>
            </a:extLst>
          </p:cNvPr>
          <p:cNvSpPr txBox="1"/>
          <p:nvPr/>
        </p:nvSpPr>
        <p:spPr>
          <a:xfrm>
            <a:off x="2567206" y="1724863"/>
            <a:ext cx="1909201" cy="923330"/>
          </a:xfrm>
          <a:prstGeom prst="rect">
            <a:avLst/>
          </a:prstGeom>
          <a:noFill/>
        </p:spPr>
        <p:txBody>
          <a:bodyPr wrap="square" rtlCol="0">
            <a:spAutoFit/>
          </a:bodyPr>
          <a:lstStyle/>
          <a:p>
            <a:r>
              <a:rPr lang="en-GB" dirty="0"/>
              <a:t>Why did Eddie need each of these things?</a:t>
            </a:r>
          </a:p>
        </p:txBody>
      </p:sp>
      <p:sp>
        <p:nvSpPr>
          <p:cNvPr id="13" name="Rectangle 12">
            <a:extLst>
              <a:ext uri="{FF2B5EF4-FFF2-40B4-BE49-F238E27FC236}">
                <a16:creationId xmlns:a16="http://schemas.microsoft.com/office/drawing/2014/main" id="{37521AC1-1992-4683-99B2-F38DC0CB3609}"/>
              </a:ext>
            </a:extLst>
          </p:cNvPr>
          <p:cNvSpPr/>
          <p:nvPr/>
        </p:nvSpPr>
        <p:spPr>
          <a:xfrm flipV="1">
            <a:off x="650985" y="3260339"/>
            <a:ext cx="3816564" cy="3033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20AEB3E-434A-4F29-95A3-7982A0BD6AE0}"/>
              </a:ext>
            </a:extLst>
          </p:cNvPr>
          <p:cNvSpPr/>
          <p:nvPr/>
        </p:nvSpPr>
        <p:spPr>
          <a:xfrm>
            <a:off x="946122" y="5898287"/>
            <a:ext cx="1244996" cy="307777"/>
          </a:xfrm>
          <a:prstGeom prst="rect">
            <a:avLst/>
          </a:prstGeom>
        </p:spPr>
        <p:txBody>
          <a:bodyPr wrap="square">
            <a:spAutoFit/>
          </a:bodyPr>
          <a:lstStyle/>
          <a:p>
            <a:r>
              <a:rPr lang="en-GB" sz="1400" dirty="0"/>
              <a:t>hand grenade</a:t>
            </a:r>
          </a:p>
        </p:txBody>
      </p:sp>
      <p:sp>
        <p:nvSpPr>
          <p:cNvPr id="8" name="TextBox 7">
            <a:extLst>
              <a:ext uri="{FF2B5EF4-FFF2-40B4-BE49-F238E27FC236}">
                <a16:creationId xmlns:a16="http://schemas.microsoft.com/office/drawing/2014/main" id="{EE756AF6-D0B6-4591-A5CA-7280BF686A49}"/>
              </a:ext>
            </a:extLst>
          </p:cNvPr>
          <p:cNvSpPr txBox="1"/>
          <p:nvPr/>
        </p:nvSpPr>
        <p:spPr>
          <a:xfrm>
            <a:off x="849983" y="3505589"/>
            <a:ext cx="1236695" cy="307777"/>
          </a:xfrm>
          <a:prstGeom prst="rect">
            <a:avLst/>
          </a:prstGeom>
          <a:noFill/>
        </p:spPr>
        <p:txBody>
          <a:bodyPr wrap="square" rtlCol="0">
            <a:spAutoFit/>
          </a:bodyPr>
          <a:lstStyle/>
          <a:p>
            <a:r>
              <a:rPr lang="en-GB" sz="1400" dirty="0"/>
              <a:t>Folding spade</a:t>
            </a:r>
          </a:p>
        </p:txBody>
      </p:sp>
      <p:sp>
        <p:nvSpPr>
          <p:cNvPr id="12" name="Rectangle 11">
            <a:extLst>
              <a:ext uri="{FF2B5EF4-FFF2-40B4-BE49-F238E27FC236}">
                <a16:creationId xmlns:a16="http://schemas.microsoft.com/office/drawing/2014/main" id="{DFC9F1C4-A0FB-4042-850D-62CCEADCA16A}"/>
              </a:ext>
            </a:extLst>
          </p:cNvPr>
          <p:cNvSpPr/>
          <p:nvPr/>
        </p:nvSpPr>
        <p:spPr>
          <a:xfrm>
            <a:off x="2722978" y="4018439"/>
            <a:ext cx="1106523" cy="523220"/>
          </a:xfrm>
          <a:prstGeom prst="rect">
            <a:avLst/>
          </a:prstGeom>
        </p:spPr>
        <p:txBody>
          <a:bodyPr wrap="square">
            <a:spAutoFit/>
          </a:bodyPr>
          <a:lstStyle/>
          <a:p>
            <a:r>
              <a:rPr lang="en-GB" sz="1400" dirty="0"/>
              <a:t>Trench periscope </a:t>
            </a:r>
          </a:p>
        </p:txBody>
      </p:sp>
      <p:sp>
        <p:nvSpPr>
          <p:cNvPr id="21" name="TextBox 20">
            <a:extLst>
              <a:ext uri="{FF2B5EF4-FFF2-40B4-BE49-F238E27FC236}">
                <a16:creationId xmlns:a16="http://schemas.microsoft.com/office/drawing/2014/main" id="{DB843753-8C76-4ED3-8AF1-17DA33D6DF78}"/>
              </a:ext>
            </a:extLst>
          </p:cNvPr>
          <p:cNvSpPr txBox="1"/>
          <p:nvPr/>
        </p:nvSpPr>
        <p:spPr>
          <a:xfrm>
            <a:off x="2955876" y="5952671"/>
            <a:ext cx="1418713" cy="307777"/>
          </a:xfrm>
          <a:prstGeom prst="rect">
            <a:avLst/>
          </a:prstGeom>
          <a:noFill/>
        </p:spPr>
        <p:txBody>
          <a:bodyPr wrap="square" rtlCol="0">
            <a:spAutoFit/>
          </a:bodyPr>
          <a:lstStyle/>
          <a:p>
            <a:r>
              <a:rPr lang="en-GB" sz="1400" dirty="0"/>
              <a:t>Field dressing</a:t>
            </a:r>
          </a:p>
        </p:txBody>
      </p:sp>
      <p:sp>
        <p:nvSpPr>
          <p:cNvPr id="25" name="Rectangle 24">
            <a:extLst>
              <a:ext uri="{FF2B5EF4-FFF2-40B4-BE49-F238E27FC236}">
                <a16:creationId xmlns:a16="http://schemas.microsoft.com/office/drawing/2014/main" id="{49BAD5DB-5B06-4412-B732-3B279E1231A9}"/>
              </a:ext>
            </a:extLst>
          </p:cNvPr>
          <p:cNvSpPr/>
          <p:nvPr/>
        </p:nvSpPr>
        <p:spPr>
          <a:xfrm>
            <a:off x="8174949" y="4949231"/>
            <a:ext cx="2186288" cy="1477328"/>
          </a:xfrm>
          <a:prstGeom prst="rect">
            <a:avLst/>
          </a:prstGeom>
        </p:spPr>
        <p:txBody>
          <a:bodyPr wrap="square">
            <a:spAutoFit/>
          </a:bodyPr>
          <a:lstStyle/>
          <a:p>
            <a:r>
              <a:rPr lang="en-GB" dirty="0">
                <a:solidFill>
                  <a:srgbClr val="533351"/>
                </a:solidFill>
                <a:latin typeface="Calibri" panose="020F0502020204030204" pitchFamily="34" charset="0"/>
              </a:rPr>
              <a:t>Queen Mary’s tin distributed to soldiers from the British Empire Christmas 1914.  </a:t>
            </a:r>
          </a:p>
        </p:txBody>
      </p:sp>
      <p:pic>
        <p:nvPicPr>
          <p:cNvPr id="30" name="Picture 29" descr="C:\Users\mlo2\AppData\Local\Microsoft\Windows\INetCache\Content.MSO\20ADCD09.tmp">
            <a:extLst>
              <a:ext uri="{FF2B5EF4-FFF2-40B4-BE49-F238E27FC236}">
                <a16:creationId xmlns:a16="http://schemas.microsoft.com/office/drawing/2014/main" id="{87ECB606-796A-49EA-AABA-A9195DB51F55}"/>
              </a:ext>
            </a:extLst>
          </p:cNvPr>
          <p:cNvPicPr/>
          <p:nvPr/>
        </p:nvPicPr>
        <p:blipFill rotWithShape="1">
          <a:blip r:embed="rId6">
            <a:extLst>
              <a:ext uri="{28A0092B-C50C-407E-A947-70E740481C1C}">
                <a14:useLocalDpi xmlns:a14="http://schemas.microsoft.com/office/drawing/2010/main" val="0"/>
              </a:ext>
            </a:extLst>
          </a:blip>
          <a:srcRect r="-1" b="50"/>
          <a:stretch/>
        </p:blipFill>
        <p:spPr bwMode="auto">
          <a:xfrm flipH="1">
            <a:off x="10361237" y="887772"/>
            <a:ext cx="1798791" cy="221909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pic>
        <p:nvPicPr>
          <p:cNvPr id="32" name="Picture 31" descr="See the source image">
            <a:extLst>
              <a:ext uri="{FF2B5EF4-FFF2-40B4-BE49-F238E27FC236}">
                <a16:creationId xmlns:a16="http://schemas.microsoft.com/office/drawing/2014/main" id="{F6E8470E-1156-48DD-8B56-EE8BDDBF9FED}"/>
              </a:ext>
            </a:extLst>
          </p:cNvPr>
          <p:cNvPicPr/>
          <p:nvPr/>
        </p:nvPicPr>
        <p:blipFill>
          <a:blip r:embed="rId7" cstate="print">
            <a:extLst>
              <a:ext uri="{BEBA8EAE-BF5A-486C-A8C5-ECC9F3942E4B}">
                <a14:imgProps xmlns:a14="http://schemas.microsoft.com/office/drawing/2010/main">
                  <a14:imgLayer r:embed="rId8">
                    <a14:imgEffect>
                      <a14:backgroundRemoval t="4432" b="90848" l="9434" r="89913">
                        <a14:foregroundMark x1="49733" y1="89646" x2="58367" y2="91018"/>
                        <a14:foregroundMark x1="58367" y1="91018" x2="49733" y2="90000"/>
                        <a14:foregroundMark x1="49733" y1="90000" x2="49533" y2="89912"/>
                        <a14:foregroundMark x1="10015" y1="22929" x2="9434" y2="28035"/>
                        <a14:foregroundMark x1="86647" y1="4432" x2="85704" y2="10116"/>
                      </a14:backgroundRemoval>
                    </a14:imgEffect>
                  </a14:imgLayer>
                </a14:imgProps>
              </a:ext>
              <a:ext uri="{28A0092B-C50C-407E-A947-70E740481C1C}">
                <a14:useLocalDpi xmlns:a14="http://schemas.microsoft.com/office/drawing/2010/main" val="0"/>
              </a:ext>
            </a:extLst>
          </a:blip>
          <a:srcRect/>
          <a:stretch>
            <a:fillRect/>
          </a:stretch>
        </p:blipFill>
        <p:spPr bwMode="auto">
          <a:xfrm rot="19701071">
            <a:off x="716157" y="3672685"/>
            <a:ext cx="2139601" cy="981800"/>
          </a:xfrm>
          <a:prstGeom prst="rect">
            <a:avLst/>
          </a:prstGeom>
          <a:noFill/>
          <a:ln>
            <a:noFill/>
          </a:ln>
        </p:spPr>
      </p:pic>
      <p:pic>
        <p:nvPicPr>
          <p:cNvPr id="33" name="Picture 32" descr="See the source image">
            <a:extLst>
              <a:ext uri="{FF2B5EF4-FFF2-40B4-BE49-F238E27FC236}">
                <a16:creationId xmlns:a16="http://schemas.microsoft.com/office/drawing/2014/main" id="{BE127B82-80B6-4690-961B-ECC2A9A269D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843742" y="4777970"/>
            <a:ext cx="1103045" cy="1119697"/>
          </a:xfrm>
          <a:prstGeom prst="rect">
            <a:avLst/>
          </a:prstGeom>
          <a:noFill/>
          <a:ln>
            <a:noFill/>
          </a:ln>
        </p:spPr>
      </p:pic>
      <p:pic>
        <p:nvPicPr>
          <p:cNvPr id="16" name="Picture 15" descr="C:\Users\mlo2\AppData\Local\Microsoft\Windows\INetCache\Content.MSO\20ADCD09.tmp">
            <a:extLst>
              <a:ext uri="{FF2B5EF4-FFF2-40B4-BE49-F238E27FC236}">
                <a16:creationId xmlns:a16="http://schemas.microsoft.com/office/drawing/2014/main" id="{37F8AF62-9600-40BB-AA5D-FAFF0FE01D70}"/>
              </a:ext>
            </a:extLst>
          </p:cNvPr>
          <p:cNvPicPr/>
          <p:nvPr/>
        </p:nvPicPr>
        <p:blipFill rotWithShape="1">
          <a:blip r:embed="rId6">
            <a:extLst>
              <a:ext uri="{28A0092B-C50C-407E-A947-70E740481C1C}">
                <a14:useLocalDpi xmlns:a14="http://schemas.microsoft.com/office/drawing/2010/main" val="0"/>
              </a:ext>
            </a:extLst>
          </a:blip>
          <a:srcRect r="-1" b="50"/>
          <a:stretch/>
        </p:blipFill>
        <p:spPr bwMode="auto">
          <a:xfrm>
            <a:off x="434449" y="1146104"/>
            <a:ext cx="1798791" cy="221909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pic>
        <p:nvPicPr>
          <p:cNvPr id="34" name="Picture 33" descr="See the source image">
            <a:extLst>
              <a:ext uri="{FF2B5EF4-FFF2-40B4-BE49-F238E27FC236}">
                <a16:creationId xmlns:a16="http://schemas.microsoft.com/office/drawing/2014/main" id="{DA7A7A6D-3B3D-4273-ACE4-C91B13DDCDC7}"/>
              </a:ext>
            </a:extLst>
          </p:cNvPr>
          <p:cNvPicPr/>
          <p:nvPr/>
        </p:nvPicPr>
        <p:blipFill>
          <a:blip r:embed="rId10">
            <a:extLst>
              <a:ext uri="{BEBA8EAE-BF5A-486C-A8C5-ECC9F3942E4B}">
                <a14:imgProps xmlns:a14="http://schemas.microsoft.com/office/drawing/2010/main">
                  <a14:imgLayer r:embed="rId11">
                    <a14:imgEffect>
                      <a14:backgroundRemoval t="8228" b="90145" l="9561" r="89858">
                        <a14:foregroundMark x1="74031" y1="10669" x2="12274" y2="8318"/>
                        <a14:foregroundMark x1="10207" y1="63653" x2="9625" y2="87251"/>
                        <a14:foregroundMark x1="9625" y1="87251" x2="18798" y2="89602"/>
                        <a14:foregroundMark x1="18798" y1="89602" x2="52132" y2="85172"/>
                        <a14:foregroundMark x1="11499" y1="87523" x2="14858" y2="90145"/>
                        <a14:foregroundMark x1="88501" y1="28571" x2="88501" y2="28571"/>
                        <a14:foregroundMark x1="85142" y1="37161" x2="85142" y2="37161"/>
                      </a14:backgroundRemoval>
                    </a14:imgEffect>
                  </a14:imgLayer>
                </a14:imgProps>
              </a:ext>
              <a:ext uri="{28A0092B-C50C-407E-A947-70E740481C1C}">
                <a14:useLocalDpi xmlns:a14="http://schemas.microsoft.com/office/drawing/2010/main" val="0"/>
              </a:ext>
            </a:extLst>
          </a:blip>
          <a:srcRect/>
          <a:stretch>
            <a:fillRect/>
          </a:stretch>
        </p:blipFill>
        <p:spPr bwMode="auto">
          <a:xfrm>
            <a:off x="2312647" y="4949231"/>
            <a:ext cx="1579261" cy="1069562"/>
          </a:xfrm>
          <a:prstGeom prst="rect">
            <a:avLst/>
          </a:prstGeom>
          <a:ln>
            <a:noFill/>
          </a:ln>
          <a:effectLst>
            <a:outerShdw blurRad="292100" dist="139700" dir="2700000" algn="tl" rotWithShape="0">
              <a:srgbClr val="333333">
                <a:alpha val="65000"/>
              </a:srgbClr>
            </a:outerShdw>
          </a:effectLst>
        </p:spPr>
      </p:pic>
      <p:pic>
        <p:nvPicPr>
          <p:cNvPr id="35" name="Picture 34" descr="See the source image">
            <a:extLst>
              <a:ext uri="{FF2B5EF4-FFF2-40B4-BE49-F238E27FC236}">
                <a16:creationId xmlns:a16="http://schemas.microsoft.com/office/drawing/2014/main" id="{74B76F40-9FBA-4F58-9C78-5382F175B3A8}"/>
              </a:ext>
            </a:extLst>
          </p:cNvPr>
          <p:cNvPicPr/>
          <p:nvPr/>
        </p:nvPicPr>
        <p:blipFill>
          <a:blip r:embed="rId12">
            <a:extLst>
              <a:ext uri="{BEBA8EAE-BF5A-486C-A8C5-ECC9F3942E4B}">
                <a14:imgProps xmlns:a14="http://schemas.microsoft.com/office/drawing/2010/main">
                  <a14:imgLayer r:embed="rId13">
                    <a14:imgEffect>
                      <a14:backgroundRemoval t="7917" b="92500" l="10000" r="96250">
                        <a14:foregroundMark x1="90938" y1="67917" x2="90625" y2="76250"/>
                        <a14:foregroundMark x1="96250" y1="70417" x2="90000" y2="82500"/>
                        <a14:foregroundMark x1="82813" y1="92500" x2="32500" y2="35417"/>
                        <a14:foregroundMark x1="32500" y1="35417" x2="18438" y2="26667"/>
                        <a14:foregroundMark x1="18438" y1="10417" x2="22500" y2="7917"/>
                        <a14:backgroundMark x1="15937" y1="29583" x2="70000" y2="87083"/>
                        <a14:backgroundMark x1="70000" y1="87083" x2="72813" y2="88333"/>
                        <a14:backgroundMark x1="59688" y1="34583" x2="61250" y2="36250"/>
                      </a14:backgroundRemoval>
                    </a14:imgEffect>
                  </a14:imgLayer>
                </a14:imgProps>
              </a:ext>
              <a:ext uri="{28A0092B-C50C-407E-A947-70E740481C1C}">
                <a14:useLocalDpi xmlns:a14="http://schemas.microsoft.com/office/drawing/2010/main" val="0"/>
              </a:ext>
            </a:extLst>
          </a:blip>
          <a:srcRect/>
          <a:stretch>
            <a:fillRect/>
          </a:stretch>
        </p:blipFill>
        <p:spPr bwMode="auto">
          <a:xfrm rot="1293947">
            <a:off x="2811625" y="3442843"/>
            <a:ext cx="1810012" cy="1501097"/>
          </a:xfrm>
          <a:prstGeom prst="rect">
            <a:avLst/>
          </a:prstGeom>
          <a:noFill/>
          <a:ln>
            <a:noFill/>
          </a:ln>
        </p:spPr>
      </p:pic>
      <p:pic>
        <p:nvPicPr>
          <p:cNvPr id="1028" name="Picture 4" descr="See the source image">
            <a:extLst>
              <a:ext uri="{FF2B5EF4-FFF2-40B4-BE49-F238E27FC236}">
                <a16:creationId xmlns:a16="http://schemas.microsoft.com/office/drawing/2014/main" id="{B5B246CB-68C0-4FC8-B19B-E01E8B0414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63082" y="2867674"/>
            <a:ext cx="2956465" cy="20424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EB13F25C-C0E9-488F-91D6-A2E97C3F646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29191" y="4595395"/>
            <a:ext cx="1625925" cy="177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19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7" grpId="0" animBg="1"/>
      <p:bldP spid="20" grpId="0"/>
      <p:bldP spid="13" grpId="0" animBg="1"/>
      <p:bldP spid="7" grpId="0"/>
      <p:bldP spid="8" grpId="0"/>
      <p:bldP spid="12"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3B4CDB-EED3-480C-9AC1-66E46401B88B}"/>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pic>
        <p:nvPicPr>
          <p:cNvPr id="19" name="Picture 18" descr="A picture containing indoor, sitting, table, black&#10;&#10;Description automatically generated">
            <a:extLst>
              <a:ext uri="{FF2B5EF4-FFF2-40B4-BE49-F238E27FC236}">
                <a16:creationId xmlns:a16="http://schemas.microsoft.com/office/drawing/2014/main" id="{28617401-40FF-436F-AA75-8329D7737F80}"/>
              </a:ext>
            </a:extLst>
          </p:cNvPr>
          <p:cNvPicPr>
            <a:picLocks noChangeAspect="1"/>
          </p:cNvPicPr>
          <p:nvPr/>
        </p:nvPicPr>
        <p:blipFill rotWithShape="1">
          <a:blip r:embed="rId3">
            <a:extLst>
              <a:ext uri="{28A0092B-C50C-407E-A947-70E740481C1C}">
                <a14:useLocalDpi xmlns:a14="http://schemas.microsoft.com/office/drawing/2010/main" val="0"/>
              </a:ext>
            </a:extLst>
          </a:blip>
          <a:srcRect l="-646" t="14234" r="4546" b="13922"/>
          <a:stretch/>
        </p:blipFill>
        <p:spPr>
          <a:xfrm>
            <a:off x="20254540" y="1618738"/>
            <a:ext cx="3252903" cy="3242522"/>
          </a:xfrm>
          <a:prstGeom prst="flowChartConnector">
            <a:avLst/>
          </a:prstGeom>
        </p:spPr>
      </p:pic>
      <p:sp>
        <p:nvSpPr>
          <p:cNvPr id="4" name="Rectangle 3">
            <a:extLst>
              <a:ext uri="{FF2B5EF4-FFF2-40B4-BE49-F238E27FC236}">
                <a16:creationId xmlns:a16="http://schemas.microsoft.com/office/drawing/2014/main" id="{C629C4B8-D6D5-4047-BD5B-9065C2BCFB8F}"/>
              </a:ext>
            </a:extLst>
          </p:cNvPr>
          <p:cNvSpPr/>
          <p:nvPr/>
        </p:nvSpPr>
        <p:spPr>
          <a:xfrm>
            <a:off x="5354322" y="3258184"/>
            <a:ext cx="1483355" cy="341632"/>
          </a:xfrm>
          <a:prstGeom prst="rect">
            <a:avLst/>
          </a:prstGeom>
        </p:spPr>
        <p:txBody>
          <a:bodyPr wrap="none">
            <a:spAutoFit/>
          </a:bodyPr>
          <a:lstStyle/>
          <a:p>
            <a:pPr algn="ctr">
              <a:lnSpc>
                <a:spcPct val="90000"/>
              </a:lnSpc>
              <a:spcBef>
                <a:spcPct val="0"/>
              </a:spcBef>
              <a:spcAft>
                <a:spcPts val="600"/>
              </a:spcAft>
            </a:pPr>
            <a:r>
              <a:rPr lang="en-US" dirty="0">
                <a:solidFill>
                  <a:srgbClr val="FFFFFF"/>
                </a:solidFill>
              </a:rPr>
              <a:t>‘Eddie’s story’</a:t>
            </a:r>
          </a:p>
        </p:txBody>
      </p:sp>
      <p:pic>
        <p:nvPicPr>
          <p:cNvPr id="16" name="Picture 15" descr="C:\Users\mlo2\AppData\Local\Microsoft\Windows\INetCache\Content.MSO\20ADCD09.tmp">
            <a:extLst>
              <a:ext uri="{FF2B5EF4-FFF2-40B4-BE49-F238E27FC236}">
                <a16:creationId xmlns:a16="http://schemas.microsoft.com/office/drawing/2014/main" id="{37F8AF62-9600-40BB-AA5D-FAFF0FE01D70}"/>
              </a:ext>
            </a:extLst>
          </p:cNvPr>
          <p:cNvPicPr/>
          <p:nvPr/>
        </p:nvPicPr>
        <p:blipFill rotWithShape="1">
          <a:blip r:embed="rId4">
            <a:extLst>
              <a:ext uri="{28A0092B-C50C-407E-A947-70E740481C1C}">
                <a14:useLocalDpi xmlns:a14="http://schemas.microsoft.com/office/drawing/2010/main" val="0"/>
              </a:ext>
            </a:extLst>
          </a:blip>
          <a:srcRect r="-1" b="50"/>
          <a:stretch/>
        </p:blipFill>
        <p:spPr bwMode="auto">
          <a:xfrm flipH="1">
            <a:off x="10151036" y="4177388"/>
            <a:ext cx="1798791" cy="221909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pic>
        <p:nvPicPr>
          <p:cNvPr id="22" name="Picture 21">
            <a:extLst>
              <a:ext uri="{FF2B5EF4-FFF2-40B4-BE49-F238E27FC236}">
                <a16:creationId xmlns:a16="http://schemas.microsoft.com/office/drawing/2014/main" id="{CC2FA9D5-F014-46D6-B6B0-3AB4B123D36A}"/>
              </a:ext>
            </a:extLst>
          </p:cNvPr>
          <p:cNvPicPr/>
          <p:nvPr/>
        </p:nvPicPr>
        <p:blipFill>
          <a:blip r:embed="rId5">
            <a:extLst>
              <a:ext uri="{BEBA8EAE-BF5A-486C-A8C5-ECC9F3942E4B}">
                <a14:imgProps xmlns:a14="http://schemas.microsoft.com/office/drawing/2010/main">
                  <a14:imgLayer r:embed="rId6">
                    <a14:imgEffect>
                      <a14:backgroundRemoval t="9993" b="91350" l="10000" r="90000">
                        <a14:foregroundMark x1="7224" y1="61131" x2="5911" y2="80462"/>
                        <a14:foregroundMark x1="10542" y1="12304" x2="7741" y2="53529"/>
                        <a14:foregroundMark x1="5911" y1="80462" x2="11692" y2="88457"/>
                        <a14:foregroundMark x1="18992" y1="88357" x2="37734" y2="86279"/>
                        <a14:foregroundMark x1="37734" y1="86279" x2="64433" y2="90455"/>
                        <a14:foregroundMark x1="64433" y1="90455" x2="73103" y2="90306"/>
                        <a14:foregroundMark x1="73103" y1="90306" x2="85320" y2="91350"/>
                        <a14:backgroundMark x1="6946" y1="52424" x2="6601" y2="61074"/>
                        <a14:backgroundMark x1="11133" y1="89560" x2="16847" y2="90231"/>
                        <a14:backgroundMark x1="19409" y1="89336" x2="10690" y2="89560"/>
                        <a14:backgroundMark x1="6946" y1="60850" x2="7094" y2="67711"/>
                      </a14:backgroundRemoval>
                    </a14:imgEffect>
                  </a14:imgLayer>
                </a14:imgProps>
              </a:ext>
              <a:ext uri="{28A0092B-C50C-407E-A947-70E740481C1C}">
                <a14:useLocalDpi xmlns:a14="http://schemas.microsoft.com/office/drawing/2010/main" val="0"/>
              </a:ext>
            </a:extLst>
          </a:blip>
          <a:stretch>
            <a:fillRect/>
          </a:stretch>
        </p:blipFill>
        <p:spPr>
          <a:xfrm rot="21442511">
            <a:off x="7827630" y="1320175"/>
            <a:ext cx="4571789" cy="2831858"/>
          </a:xfrm>
          <a:prstGeom prst="rect">
            <a:avLst/>
          </a:prstGeom>
        </p:spPr>
      </p:pic>
      <p:pic>
        <p:nvPicPr>
          <p:cNvPr id="23" name="Picture 22">
            <a:extLst>
              <a:ext uri="{FF2B5EF4-FFF2-40B4-BE49-F238E27FC236}">
                <a16:creationId xmlns:a16="http://schemas.microsoft.com/office/drawing/2014/main" id="{EC5A5652-6249-4E11-923E-E0DE648F66CF}"/>
              </a:ext>
            </a:extLst>
          </p:cNvPr>
          <p:cNvPicPr/>
          <p:nvPr/>
        </p:nvPicPr>
        <p:blipFill rotWithShape="1">
          <a:blip r:embed="rId7" cstate="print">
            <a:extLst>
              <a:ext uri="{BEBA8EAE-BF5A-486C-A8C5-ECC9F3942E4B}">
                <a14:imgProps xmlns:a14="http://schemas.microsoft.com/office/drawing/2010/main">
                  <a14:imgLayer r:embed="rId8">
                    <a14:imgEffect>
                      <a14:backgroundRemoval t="9947" b="89977" l="9980" r="92477">
                        <a14:foregroundMark x1="13691" y1="12528" x2="19593" y2="11100"/>
                        <a14:foregroundMark x1="24111" y1="11220" x2="40672" y2="17540"/>
                        <a14:foregroundMark x1="40672" y1="17540" x2="49649" y2="15566"/>
                        <a14:foregroundMark x1="49649" y1="15566" x2="68054" y2="16097"/>
                        <a14:foregroundMark x1="68054" y1="16097" x2="77633" y2="15566"/>
                        <a14:foregroundMark x1="77633" y1="15566" x2="86108" y2="15718"/>
                        <a14:foregroundMark x1="86108" y1="15718" x2="92427" y2="24905"/>
                        <a14:foregroundMark x1="92427" y1="24905" x2="93531" y2="32988"/>
                        <a14:foregroundMark x1="93630" y1="43385" x2="92578" y2="51253"/>
                        <a14:foregroundMark x1="92578" y1="51253" x2="93340" y2="55325"/>
                        <a14:foregroundMark x1="93095" y1="75994" x2="92477" y2="79347"/>
                        <a14:foregroundMark x1="92477" y1="79347" x2="85607" y2="88535"/>
                        <a14:foregroundMark x1="85607" y1="88535" x2="77282" y2="84662"/>
                        <a14:foregroundMark x1="77282" y1="84662" x2="59629" y2="84890"/>
                        <a14:foregroundMark x1="59629" y1="84890" x2="51254" y2="82764"/>
                        <a14:foregroundMark x1="51254" y1="82764" x2="42477" y2="85953"/>
                        <a14:foregroundMark x1="42477" y1="85953" x2="21765" y2="83599"/>
                        <a14:foregroundMark x1="21765" y1="83599" x2="14895" y2="75171"/>
                        <a14:foregroundMark x1="14895" y1="75171" x2="12136" y2="13060"/>
                        <a14:foregroundMark x1="12136" y1="13060" x2="12889" y2="13288"/>
                        <a14:backgroundMark x1="19659" y1="10934" x2="24524" y2="10175"/>
                        <a14:backgroundMark x1="94283" y1="31739" x2="94985" y2="43280"/>
                        <a14:backgroundMark x1="93781" y1="33030" x2="93280" y2="39939"/>
                        <a14:backgroundMark x1="94483" y1="40243" x2="94132" y2="43508"/>
                        <a14:backgroundMark x1="93631" y1="45634" x2="93631" y2="43280"/>
                        <a14:backgroundMark x1="93631" y1="33789" x2="93631" y2="30448"/>
                        <a14:backgroundMark x1="94483" y1="72058" x2="94784" y2="56340"/>
                        <a14:backgroundMark x1="94283" y1="55581" x2="94483" y2="53303"/>
                        <a14:backgroundMark x1="94483" y1="64085" x2="96138" y2="69704"/>
                        <a14:backgroundMark x1="94132" y1="69172" x2="94283" y2="74867"/>
                        <a14:backgroundMark x1="94483" y1="69476" x2="93781" y2="76158"/>
                        <a14:backgroundMark x1="93781" y1="55277" x2="94132" y2="62718"/>
                      </a14:backgroundRemoval>
                    </a14:imgEffect>
                  </a14:imgLayer>
                </a14:imgProps>
              </a:ext>
              <a:ext uri="{28A0092B-C50C-407E-A947-70E740481C1C}">
                <a14:useLocalDpi xmlns:a14="http://schemas.microsoft.com/office/drawing/2010/main" val="0"/>
              </a:ext>
            </a:extLst>
          </a:blip>
          <a:srcRect l="-1862" t="-1862"/>
          <a:stretch/>
        </p:blipFill>
        <p:spPr bwMode="auto">
          <a:xfrm rot="21249838">
            <a:off x="4428836" y="216611"/>
            <a:ext cx="4411245" cy="2956348"/>
          </a:xfrm>
          <a:prstGeom prst="rect">
            <a:avLst/>
          </a:prstGeom>
          <a:noFill/>
          <a:ln>
            <a:noFill/>
          </a:ln>
        </p:spPr>
      </p:pic>
      <p:sp>
        <p:nvSpPr>
          <p:cNvPr id="20" name="Rectangle 19">
            <a:extLst>
              <a:ext uri="{FF2B5EF4-FFF2-40B4-BE49-F238E27FC236}">
                <a16:creationId xmlns:a16="http://schemas.microsoft.com/office/drawing/2014/main" id="{BE266DAA-01D1-4C08-8EF6-143478E35FED}"/>
              </a:ext>
            </a:extLst>
          </p:cNvPr>
          <p:cNvSpPr/>
          <p:nvPr/>
        </p:nvSpPr>
        <p:spPr>
          <a:xfrm>
            <a:off x="937748" y="623828"/>
            <a:ext cx="2919057" cy="27657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descr="A group of people on a rocky hill&#10;&#10;Description generated with very high confidence">
            <a:extLst>
              <a:ext uri="{FF2B5EF4-FFF2-40B4-BE49-F238E27FC236}">
                <a16:creationId xmlns:a16="http://schemas.microsoft.com/office/drawing/2014/main" id="{08368FE0-1DC8-4E44-88A7-FD26E27BD773}"/>
              </a:ext>
            </a:extLst>
          </p:cNvPr>
          <p:cNvPicPr>
            <a:picLocks noChangeAspect="1"/>
          </p:cNvPicPr>
          <p:nvPr/>
        </p:nvPicPr>
        <p:blipFill rotWithShape="1">
          <a:blip r:embed="rId9"/>
          <a:srcRect t="2576"/>
          <a:stretch/>
        </p:blipFill>
        <p:spPr>
          <a:xfrm rot="21593807">
            <a:off x="1012030" y="726362"/>
            <a:ext cx="2773813" cy="2581101"/>
          </a:xfrm>
          <a:prstGeom prst="rect">
            <a:avLst/>
          </a:prstGeom>
        </p:spPr>
      </p:pic>
      <p:sp>
        <p:nvSpPr>
          <p:cNvPr id="24" name="Speech Bubble: Rectangle with Corners Rounded 23">
            <a:extLst>
              <a:ext uri="{FF2B5EF4-FFF2-40B4-BE49-F238E27FC236}">
                <a16:creationId xmlns:a16="http://schemas.microsoft.com/office/drawing/2014/main" id="{1B01E1B7-4138-47F3-9C7F-948AE35B49A7}"/>
              </a:ext>
            </a:extLst>
          </p:cNvPr>
          <p:cNvSpPr/>
          <p:nvPr/>
        </p:nvSpPr>
        <p:spPr>
          <a:xfrm>
            <a:off x="7879497" y="4235825"/>
            <a:ext cx="2243428" cy="1908215"/>
          </a:xfrm>
          <a:prstGeom prst="wedgeRoundRectCallout">
            <a:avLst>
              <a:gd name="adj1" fmla="val 66750"/>
              <a:gd name="adj2" fmla="val 744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2F8FD9FF-F629-42B4-A45F-C45F49082C4B}"/>
              </a:ext>
            </a:extLst>
          </p:cNvPr>
          <p:cNvSpPr txBox="1"/>
          <p:nvPr/>
        </p:nvSpPr>
        <p:spPr>
          <a:xfrm>
            <a:off x="7943288" y="4331136"/>
            <a:ext cx="2115845" cy="1908215"/>
          </a:xfrm>
          <a:prstGeom prst="rect">
            <a:avLst/>
          </a:prstGeom>
          <a:noFill/>
        </p:spPr>
        <p:txBody>
          <a:bodyPr wrap="square" rtlCol="0">
            <a:spAutoFit/>
          </a:bodyPr>
          <a:lstStyle/>
          <a:p>
            <a:r>
              <a:rPr lang="en-GB" sz="2000" dirty="0"/>
              <a:t>How do you think Eddie felt ‘waiting’ in the trenches for orders to go over the top?</a:t>
            </a:r>
          </a:p>
          <a:p>
            <a:endParaRPr lang="en-GB" dirty="0"/>
          </a:p>
        </p:txBody>
      </p:sp>
      <p:sp>
        <p:nvSpPr>
          <p:cNvPr id="7" name="Rectangle 6">
            <a:extLst>
              <a:ext uri="{FF2B5EF4-FFF2-40B4-BE49-F238E27FC236}">
                <a16:creationId xmlns:a16="http://schemas.microsoft.com/office/drawing/2014/main" id="{FD1BC29F-279F-44D5-9347-145648891F92}"/>
              </a:ext>
            </a:extLst>
          </p:cNvPr>
          <p:cNvSpPr/>
          <p:nvPr/>
        </p:nvSpPr>
        <p:spPr>
          <a:xfrm>
            <a:off x="654461" y="3531957"/>
            <a:ext cx="3694063" cy="1446550"/>
          </a:xfrm>
          <a:prstGeom prst="rect">
            <a:avLst/>
          </a:prstGeom>
        </p:spPr>
        <p:txBody>
          <a:bodyPr wrap="square">
            <a:spAutoFit/>
          </a:bodyPr>
          <a:lstStyle/>
          <a:p>
            <a:r>
              <a:rPr lang="en-GB" sz="2200" dirty="0">
                <a:solidFill>
                  <a:schemeClr val="bg1"/>
                </a:solidFill>
              </a:rPr>
              <a:t>Much activity happened at night and Eddie and his fellow soldiers spent long hours ‘waiting’ in the trenches. </a:t>
            </a:r>
          </a:p>
        </p:txBody>
      </p:sp>
      <p:sp>
        <p:nvSpPr>
          <p:cNvPr id="29" name="Rectangle 28">
            <a:extLst>
              <a:ext uri="{FF2B5EF4-FFF2-40B4-BE49-F238E27FC236}">
                <a16:creationId xmlns:a16="http://schemas.microsoft.com/office/drawing/2014/main" id="{3509C78D-7928-48DF-ADA2-4E50BECA5565}"/>
              </a:ext>
            </a:extLst>
          </p:cNvPr>
          <p:cNvSpPr/>
          <p:nvPr/>
        </p:nvSpPr>
        <p:spPr>
          <a:xfrm>
            <a:off x="655847" y="5125457"/>
            <a:ext cx="3306638" cy="1107996"/>
          </a:xfrm>
          <a:prstGeom prst="rect">
            <a:avLst/>
          </a:prstGeom>
        </p:spPr>
        <p:txBody>
          <a:bodyPr wrap="square">
            <a:spAutoFit/>
          </a:bodyPr>
          <a:lstStyle/>
          <a:p>
            <a:r>
              <a:rPr lang="en-GB" sz="2200" dirty="0">
                <a:solidFill>
                  <a:schemeClr val="bg1"/>
                </a:solidFill>
              </a:rPr>
              <a:t>Some men wrote letters and made ‘trench art’ to pass the time.</a:t>
            </a:r>
          </a:p>
        </p:txBody>
      </p:sp>
      <p:pic>
        <p:nvPicPr>
          <p:cNvPr id="3" name="Picture 2">
            <a:extLst>
              <a:ext uri="{FF2B5EF4-FFF2-40B4-BE49-F238E27FC236}">
                <a16:creationId xmlns:a16="http://schemas.microsoft.com/office/drawing/2014/main" id="{1B40EB87-CDEA-4056-9A28-44EDA5DED88A}"/>
              </a:ext>
            </a:extLst>
          </p:cNvPr>
          <p:cNvPicPr>
            <a:picLocks noChangeAspect="1"/>
          </p:cNvPicPr>
          <p:nvPr/>
        </p:nvPicPr>
        <p:blipFill>
          <a:blip r:embed="rId10"/>
          <a:stretch>
            <a:fillRect/>
          </a:stretch>
        </p:blipFill>
        <p:spPr>
          <a:xfrm>
            <a:off x="5276031" y="3499312"/>
            <a:ext cx="2292819" cy="2958389"/>
          </a:xfrm>
          <a:prstGeom prst="rect">
            <a:avLst/>
          </a:prstGeom>
        </p:spPr>
      </p:pic>
      <p:sp>
        <p:nvSpPr>
          <p:cNvPr id="5" name="Rectangle 4">
            <a:extLst>
              <a:ext uri="{FF2B5EF4-FFF2-40B4-BE49-F238E27FC236}">
                <a16:creationId xmlns:a16="http://schemas.microsoft.com/office/drawing/2014/main" id="{14E00CA4-ECFD-450B-9DFF-B245365FFC17}"/>
              </a:ext>
            </a:extLst>
          </p:cNvPr>
          <p:cNvSpPr/>
          <p:nvPr/>
        </p:nvSpPr>
        <p:spPr>
          <a:xfrm>
            <a:off x="5261409" y="6163096"/>
            <a:ext cx="2278197" cy="527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687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3B4CDB-EED3-480C-9AC1-66E46401B88B}"/>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220F5696-9F77-4602-B5B1-463EFCD439A6}"/>
              </a:ext>
            </a:extLst>
          </p:cNvPr>
          <p:cNvSpPr/>
          <p:nvPr/>
        </p:nvSpPr>
        <p:spPr>
          <a:xfrm>
            <a:off x="16163781" y="393894"/>
            <a:ext cx="3657600" cy="2904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629C4B8-D6D5-4047-BD5B-9065C2BCFB8F}"/>
              </a:ext>
            </a:extLst>
          </p:cNvPr>
          <p:cNvSpPr/>
          <p:nvPr/>
        </p:nvSpPr>
        <p:spPr>
          <a:xfrm>
            <a:off x="5354322" y="3258184"/>
            <a:ext cx="1483355" cy="341632"/>
          </a:xfrm>
          <a:prstGeom prst="rect">
            <a:avLst/>
          </a:prstGeom>
        </p:spPr>
        <p:txBody>
          <a:bodyPr wrap="none">
            <a:spAutoFit/>
          </a:bodyPr>
          <a:lstStyle/>
          <a:p>
            <a:pPr algn="ctr">
              <a:lnSpc>
                <a:spcPct val="90000"/>
              </a:lnSpc>
              <a:spcBef>
                <a:spcPct val="0"/>
              </a:spcBef>
              <a:spcAft>
                <a:spcPts val="600"/>
              </a:spcAft>
            </a:pPr>
            <a:r>
              <a:rPr lang="en-US" dirty="0">
                <a:solidFill>
                  <a:srgbClr val="FFFFFF"/>
                </a:solidFill>
              </a:rPr>
              <a:t>‘Eddie’s story’</a:t>
            </a:r>
          </a:p>
        </p:txBody>
      </p:sp>
      <p:pic>
        <p:nvPicPr>
          <p:cNvPr id="16" name="Picture 15" descr="C:\Users\mlo2\AppData\Local\Microsoft\Windows\INetCache\Content.MSO\20ADCD09.tmp">
            <a:extLst>
              <a:ext uri="{FF2B5EF4-FFF2-40B4-BE49-F238E27FC236}">
                <a16:creationId xmlns:a16="http://schemas.microsoft.com/office/drawing/2014/main" id="{37F8AF62-9600-40BB-AA5D-FAFF0FE01D70}"/>
              </a:ext>
            </a:extLst>
          </p:cNvPr>
          <p:cNvPicPr/>
          <p:nvPr/>
        </p:nvPicPr>
        <p:blipFill rotWithShape="1">
          <a:blip r:embed="rId3">
            <a:extLst>
              <a:ext uri="{28A0092B-C50C-407E-A947-70E740481C1C}">
                <a14:useLocalDpi xmlns:a14="http://schemas.microsoft.com/office/drawing/2010/main" val="0"/>
              </a:ext>
            </a:extLst>
          </a:blip>
          <a:srcRect r="-1" b="50"/>
          <a:stretch/>
        </p:blipFill>
        <p:spPr bwMode="auto">
          <a:xfrm>
            <a:off x="293334" y="4271155"/>
            <a:ext cx="1798791" cy="221909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sp>
        <p:nvSpPr>
          <p:cNvPr id="25" name="Speech Bubble: Rectangle with Corners Rounded 24">
            <a:extLst>
              <a:ext uri="{FF2B5EF4-FFF2-40B4-BE49-F238E27FC236}">
                <a16:creationId xmlns:a16="http://schemas.microsoft.com/office/drawing/2014/main" id="{8263B8FA-46FD-4963-B317-5B365DEFFA43}"/>
              </a:ext>
            </a:extLst>
          </p:cNvPr>
          <p:cNvSpPr/>
          <p:nvPr/>
        </p:nvSpPr>
        <p:spPr>
          <a:xfrm>
            <a:off x="2047853" y="4082972"/>
            <a:ext cx="2343854" cy="2094460"/>
          </a:xfrm>
          <a:prstGeom prst="wedgeRoundRectCallout">
            <a:avLst>
              <a:gd name="adj1" fmla="val -62889"/>
              <a:gd name="adj2" fmla="val 1263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What changes in women’s roles would Eddie have noticed while he was back in Britain at this time?</a:t>
            </a:r>
          </a:p>
        </p:txBody>
      </p:sp>
      <p:sp>
        <p:nvSpPr>
          <p:cNvPr id="28" name="Rectangle 27">
            <a:extLst>
              <a:ext uri="{FF2B5EF4-FFF2-40B4-BE49-F238E27FC236}">
                <a16:creationId xmlns:a16="http://schemas.microsoft.com/office/drawing/2014/main" id="{BAB39C27-6D1E-4875-BB86-272ED12F3C1E}"/>
              </a:ext>
            </a:extLst>
          </p:cNvPr>
          <p:cNvSpPr/>
          <p:nvPr/>
        </p:nvSpPr>
        <p:spPr>
          <a:xfrm>
            <a:off x="5959724" y="4056637"/>
            <a:ext cx="1723776" cy="1015663"/>
          </a:xfrm>
          <a:prstGeom prst="rect">
            <a:avLst/>
          </a:prstGeom>
        </p:spPr>
        <p:txBody>
          <a:bodyPr wrap="square">
            <a:spAutoFit/>
          </a:bodyPr>
          <a:lstStyle/>
          <a:p>
            <a:r>
              <a:rPr lang="en-GB" sz="2000" dirty="0">
                <a:solidFill>
                  <a:schemeClr val="bg1"/>
                </a:solidFill>
                <a:latin typeface="Calibri" panose="020F0502020204030204" pitchFamily="34" charset="0"/>
              </a:rPr>
              <a:t>Photo of trench art - shell case.  </a:t>
            </a:r>
          </a:p>
        </p:txBody>
      </p:sp>
      <p:sp>
        <p:nvSpPr>
          <p:cNvPr id="5" name="Rectangle 4">
            <a:extLst>
              <a:ext uri="{FF2B5EF4-FFF2-40B4-BE49-F238E27FC236}">
                <a16:creationId xmlns:a16="http://schemas.microsoft.com/office/drawing/2014/main" id="{E90202B6-C183-43A1-917E-61AB6A443E78}"/>
              </a:ext>
            </a:extLst>
          </p:cNvPr>
          <p:cNvSpPr/>
          <p:nvPr/>
        </p:nvSpPr>
        <p:spPr>
          <a:xfrm>
            <a:off x="713780" y="686776"/>
            <a:ext cx="3690154" cy="1462388"/>
          </a:xfrm>
          <a:prstGeom prst="rect">
            <a:avLst/>
          </a:prstGeom>
        </p:spPr>
        <p:txBody>
          <a:bodyPr wrap="square">
            <a:spAutoFit/>
          </a:bodyPr>
          <a:lstStyle/>
          <a:p>
            <a:pPr lvl="0">
              <a:lnSpc>
                <a:spcPct val="107000"/>
              </a:lnSpc>
              <a:spcAft>
                <a:spcPts val="0"/>
              </a:spcAft>
            </a:pPr>
            <a:r>
              <a:rPr lang="en-GB" sz="2200" dirty="0">
                <a:solidFill>
                  <a:schemeClr val="bg1"/>
                </a:solidFill>
                <a:latin typeface="Calibri" panose="020F0502020204030204" pitchFamily="34" charset="0"/>
                <a:ea typeface="Calibri" panose="020F0502020204030204" pitchFamily="34" charset="0"/>
                <a:cs typeface="Calibri" panose="020F0502020204030204" pitchFamily="34" charset="0"/>
              </a:rPr>
              <a:t>In 1916 Eddie was wounded in the leg and was sent home to recover.</a:t>
            </a:r>
          </a:p>
          <a:p>
            <a:pPr lvl="0">
              <a:lnSpc>
                <a:spcPct val="107000"/>
              </a:lnSpc>
              <a:spcAft>
                <a:spcPts val="0"/>
              </a:spcAft>
            </a:pPr>
            <a:endParaRPr lang="en-GB"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
            <a:extLst>
              <a:ext uri="{FF2B5EF4-FFF2-40B4-BE49-F238E27FC236}">
                <a16:creationId xmlns:a16="http://schemas.microsoft.com/office/drawing/2014/main" id="{29CF12FB-77AA-492D-8828-BDA48EEB9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5" y="393894"/>
            <a:ext cx="5060616" cy="31824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64D97C99-4C16-4DDA-8BDA-E2B5119EBF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8254" y="4177676"/>
            <a:ext cx="3879416" cy="24060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BB6ECA2-A33F-4FBB-A7BD-62DDCD65B74B}"/>
              </a:ext>
            </a:extLst>
          </p:cNvPr>
          <p:cNvSpPr/>
          <p:nvPr/>
        </p:nvSpPr>
        <p:spPr>
          <a:xfrm>
            <a:off x="709086" y="2050254"/>
            <a:ext cx="3493963" cy="1887696"/>
          </a:xfrm>
          <a:prstGeom prst="rect">
            <a:avLst/>
          </a:prstGeom>
        </p:spPr>
        <p:txBody>
          <a:bodyPr wrap="square">
            <a:spAutoFit/>
          </a:bodyPr>
          <a:lstStyle/>
          <a:p>
            <a:pPr lvl="0">
              <a:lnSpc>
                <a:spcPct val="107000"/>
              </a:lnSpc>
              <a:spcAft>
                <a:spcPts val="0"/>
              </a:spcAft>
            </a:pPr>
            <a:r>
              <a:rPr lang="en-GB" sz="2200" dirty="0">
                <a:solidFill>
                  <a:schemeClr val="bg1"/>
                </a:solidFill>
                <a:latin typeface="Calibri" panose="020F0502020204030204" pitchFamily="34" charset="0"/>
                <a:ea typeface="Calibri" panose="020F0502020204030204" pitchFamily="34" charset="0"/>
                <a:cs typeface="Calibri" panose="020F0502020204030204" pitchFamily="34" charset="0"/>
              </a:rPr>
              <a:t>During the war Hyland’s House was used as a hospital for soldiers wounded in action. Eddie may have spent time here.</a:t>
            </a:r>
            <a:endPar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endParaRPr>
          </a:p>
        </p:txBody>
      </p:sp>
      <p:pic>
        <p:nvPicPr>
          <p:cNvPr id="9" name="Picture 8" descr="A group of people posing for a photo&#10;&#10;Description automatically generated">
            <a:extLst>
              <a:ext uri="{FF2B5EF4-FFF2-40B4-BE49-F238E27FC236}">
                <a16:creationId xmlns:a16="http://schemas.microsoft.com/office/drawing/2014/main" id="{2FFD3112-AB1C-48C7-99BD-85CB1E7BF3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2927" y="3258184"/>
            <a:ext cx="2046123" cy="3258184"/>
          </a:xfrm>
          <a:prstGeom prst="rect">
            <a:avLst/>
          </a:prstGeom>
        </p:spPr>
      </p:pic>
      <p:sp>
        <p:nvSpPr>
          <p:cNvPr id="6" name="TextBox 5">
            <a:extLst>
              <a:ext uri="{FF2B5EF4-FFF2-40B4-BE49-F238E27FC236}">
                <a16:creationId xmlns:a16="http://schemas.microsoft.com/office/drawing/2014/main" id="{334B1051-07E9-4B8C-8E7A-E45DBFCCB889}"/>
              </a:ext>
            </a:extLst>
          </p:cNvPr>
          <p:cNvSpPr txBox="1"/>
          <p:nvPr/>
        </p:nvSpPr>
        <p:spPr>
          <a:xfrm>
            <a:off x="5325978" y="3663832"/>
            <a:ext cx="4497903" cy="369332"/>
          </a:xfrm>
          <a:prstGeom prst="rect">
            <a:avLst/>
          </a:prstGeom>
          <a:noFill/>
        </p:spPr>
        <p:txBody>
          <a:bodyPr wrap="square" rtlCol="0">
            <a:spAutoFit/>
          </a:bodyPr>
          <a:lstStyle/>
          <a:p>
            <a:r>
              <a:rPr lang="en-GB" dirty="0" err="1"/>
              <a:t>Hylands</a:t>
            </a:r>
            <a:r>
              <a:rPr lang="en-GB" dirty="0"/>
              <a:t> House during World War 1</a:t>
            </a:r>
          </a:p>
        </p:txBody>
      </p:sp>
    </p:spTree>
    <p:extLst>
      <p:ext uri="{BB962C8B-B14F-4D97-AF65-F5344CB8AC3E}">
        <p14:creationId xmlns:p14="http://schemas.microsoft.com/office/powerpoint/2010/main" val="231268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3B4CDB-EED3-480C-9AC1-66E46401B88B}"/>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220F5696-9F77-4602-B5B1-463EFCD439A6}"/>
              </a:ext>
            </a:extLst>
          </p:cNvPr>
          <p:cNvSpPr/>
          <p:nvPr/>
        </p:nvSpPr>
        <p:spPr>
          <a:xfrm>
            <a:off x="16163781" y="393894"/>
            <a:ext cx="3657600" cy="2904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indoor, sitting, table, black&#10;&#10;Description automatically generated">
            <a:extLst>
              <a:ext uri="{FF2B5EF4-FFF2-40B4-BE49-F238E27FC236}">
                <a16:creationId xmlns:a16="http://schemas.microsoft.com/office/drawing/2014/main" id="{28617401-40FF-436F-AA75-8329D7737F80}"/>
              </a:ext>
            </a:extLst>
          </p:cNvPr>
          <p:cNvPicPr>
            <a:picLocks noChangeAspect="1"/>
          </p:cNvPicPr>
          <p:nvPr/>
        </p:nvPicPr>
        <p:blipFill rotWithShape="1">
          <a:blip r:embed="rId3">
            <a:extLst>
              <a:ext uri="{28A0092B-C50C-407E-A947-70E740481C1C}">
                <a14:useLocalDpi xmlns:a14="http://schemas.microsoft.com/office/drawing/2010/main" val="0"/>
              </a:ext>
            </a:extLst>
          </a:blip>
          <a:srcRect l="-646" t="14234" r="4546" b="13922"/>
          <a:stretch/>
        </p:blipFill>
        <p:spPr>
          <a:xfrm>
            <a:off x="20254540" y="1618738"/>
            <a:ext cx="3252903" cy="3242522"/>
          </a:xfrm>
          <a:prstGeom prst="flowChartConnector">
            <a:avLst/>
          </a:prstGeom>
        </p:spPr>
      </p:pic>
      <p:sp>
        <p:nvSpPr>
          <p:cNvPr id="4" name="Rectangle 3">
            <a:extLst>
              <a:ext uri="{FF2B5EF4-FFF2-40B4-BE49-F238E27FC236}">
                <a16:creationId xmlns:a16="http://schemas.microsoft.com/office/drawing/2014/main" id="{C629C4B8-D6D5-4047-BD5B-9065C2BCFB8F}"/>
              </a:ext>
            </a:extLst>
          </p:cNvPr>
          <p:cNvSpPr/>
          <p:nvPr/>
        </p:nvSpPr>
        <p:spPr>
          <a:xfrm>
            <a:off x="5354322" y="3258184"/>
            <a:ext cx="1483355" cy="341632"/>
          </a:xfrm>
          <a:prstGeom prst="rect">
            <a:avLst/>
          </a:prstGeom>
        </p:spPr>
        <p:txBody>
          <a:bodyPr wrap="none">
            <a:spAutoFit/>
          </a:bodyPr>
          <a:lstStyle/>
          <a:p>
            <a:pPr algn="ctr">
              <a:lnSpc>
                <a:spcPct val="90000"/>
              </a:lnSpc>
              <a:spcBef>
                <a:spcPct val="0"/>
              </a:spcBef>
              <a:spcAft>
                <a:spcPts val="600"/>
              </a:spcAft>
            </a:pPr>
            <a:r>
              <a:rPr lang="en-US" dirty="0">
                <a:solidFill>
                  <a:srgbClr val="FFFFFF"/>
                </a:solidFill>
              </a:rPr>
              <a:t>‘Eddie’s story’</a:t>
            </a:r>
          </a:p>
        </p:txBody>
      </p:sp>
      <p:sp>
        <p:nvSpPr>
          <p:cNvPr id="5" name="Rectangle 4">
            <a:extLst>
              <a:ext uri="{FF2B5EF4-FFF2-40B4-BE49-F238E27FC236}">
                <a16:creationId xmlns:a16="http://schemas.microsoft.com/office/drawing/2014/main" id="{6F6BC764-0983-4449-AB2A-148C3EFAD99B}"/>
              </a:ext>
            </a:extLst>
          </p:cNvPr>
          <p:cNvSpPr/>
          <p:nvPr/>
        </p:nvSpPr>
        <p:spPr>
          <a:xfrm>
            <a:off x="704210" y="897761"/>
            <a:ext cx="3346845" cy="1754326"/>
          </a:xfrm>
          <a:prstGeom prst="rect">
            <a:avLst/>
          </a:prstGeom>
        </p:spPr>
        <p:txBody>
          <a:bodyPr wrap="square">
            <a:spAutoFit/>
          </a:bodyPr>
          <a:lstStyle/>
          <a:p>
            <a:pPr lvl="0"/>
            <a:r>
              <a:rPr lang="en-GB" sz="2200" dirty="0">
                <a:solidFill>
                  <a:schemeClr val="bg1"/>
                </a:solidFill>
              </a:rPr>
              <a:t>As soon as Eddie was better, he returned to the Front.</a:t>
            </a:r>
          </a:p>
          <a:p>
            <a:pPr lvl="0"/>
            <a:endParaRPr lang="en-GB" sz="2200" dirty="0">
              <a:solidFill>
                <a:schemeClr val="bg1"/>
              </a:solidFill>
            </a:endParaRPr>
          </a:p>
          <a:p>
            <a:endParaRPr lang="en-GB" sz="2000" dirty="0">
              <a:solidFill>
                <a:schemeClr val="bg1"/>
              </a:solidFill>
              <a:latin typeface="Calibri" panose="020F0502020204030204" pitchFamily="34" charset="0"/>
            </a:endParaRPr>
          </a:p>
        </p:txBody>
      </p:sp>
      <p:sp>
        <p:nvSpPr>
          <p:cNvPr id="17" name="Speech Bubble: Rectangle with Corners Rounded 16">
            <a:extLst>
              <a:ext uri="{FF2B5EF4-FFF2-40B4-BE49-F238E27FC236}">
                <a16:creationId xmlns:a16="http://schemas.microsoft.com/office/drawing/2014/main" id="{6B801CDE-E7CF-4D09-9DD4-D0F4726E62E9}"/>
              </a:ext>
            </a:extLst>
          </p:cNvPr>
          <p:cNvSpPr/>
          <p:nvPr/>
        </p:nvSpPr>
        <p:spPr>
          <a:xfrm>
            <a:off x="7048061" y="393894"/>
            <a:ext cx="3827997" cy="937195"/>
          </a:xfrm>
          <a:prstGeom prst="wedgeRoundRectCallout">
            <a:avLst>
              <a:gd name="adj1" fmla="val -55353"/>
              <a:gd name="adj2" fmla="val 88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96B4D12-20AD-4F12-835D-DE1B7466136B}"/>
              </a:ext>
            </a:extLst>
          </p:cNvPr>
          <p:cNvSpPr txBox="1"/>
          <p:nvPr/>
        </p:nvSpPr>
        <p:spPr>
          <a:xfrm>
            <a:off x="7150128" y="543818"/>
            <a:ext cx="3827997" cy="707886"/>
          </a:xfrm>
          <a:prstGeom prst="rect">
            <a:avLst/>
          </a:prstGeom>
          <a:noFill/>
        </p:spPr>
        <p:txBody>
          <a:bodyPr wrap="square" rtlCol="0">
            <a:spAutoFit/>
          </a:bodyPr>
          <a:lstStyle/>
          <a:p>
            <a:r>
              <a:rPr lang="en-GB" sz="2000" dirty="0"/>
              <a:t>What changes would Eddie notice as he returned to the front?</a:t>
            </a:r>
          </a:p>
        </p:txBody>
      </p:sp>
      <p:sp>
        <p:nvSpPr>
          <p:cNvPr id="30" name="TextBox 29">
            <a:extLst>
              <a:ext uri="{FF2B5EF4-FFF2-40B4-BE49-F238E27FC236}">
                <a16:creationId xmlns:a16="http://schemas.microsoft.com/office/drawing/2014/main" id="{DB3DC6BD-F9C1-4582-B09F-A9F28737E0D4}"/>
              </a:ext>
            </a:extLst>
          </p:cNvPr>
          <p:cNvSpPr txBox="1"/>
          <p:nvPr/>
        </p:nvSpPr>
        <p:spPr>
          <a:xfrm>
            <a:off x="5916212" y="3022484"/>
            <a:ext cx="1470640" cy="1389954"/>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Uniform</a:t>
            </a:r>
            <a:endParaRPr lang="en-US" sz="2000" b="1" kern="1200" dirty="0">
              <a:solidFill>
                <a:srgbClr val="FFFFFF"/>
              </a:solidFill>
              <a:latin typeface="+mj-lt"/>
              <a:ea typeface="+mj-ea"/>
              <a:cs typeface="+mj-cs"/>
            </a:endParaRPr>
          </a:p>
        </p:txBody>
      </p:sp>
      <p:sp>
        <p:nvSpPr>
          <p:cNvPr id="32" name="TextBox 31">
            <a:extLst>
              <a:ext uri="{FF2B5EF4-FFF2-40B4-BE49-F238E27FC236}">
                <a16:creationId xmlns:a16="http://schemas.microsoft.com/office/drawing/2014/main" id="{66A1C124-4E62-4F5F-94CB-BC44B922990B}"/>
              </a:ext>
            </a:extLst>
          </p:cNvPr>
          <p:cNvSpPr txBox="1"/>
          <p:nvPr/>
        </p:nvSpPr>
        <p:spPr>
          <a:xfrm>
            <a:off x="8900524" y="3438125"/>
            <a:ext cx="1981146" cy="1892826"/>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Equipment</a:t>
            </a:r>
          </a:p>
        </p:txBody>
      </p:sp>
      <p:pic>
        <p:nvPicPr>
          <p:cNvPr id="13" name="Picture 12" descr="C:\Users\mlo2\AppData\Local\Microsoft\Windows\INetCache\Content.MSO\20ADCD09.tmp">
            <a:extLst>
              <a:ext uri="{FF2B5EF4-FFF2-40B4-BE49-F238E27FC236}">
                <a16:creationId xmlns:a16="http://schemas.microsoft.com/office/drawing/2014/main" id="{5378FBDB-CCC7-4F62-AF0D-40958355C6EC}"/>
              </a:ext>
            </a:extLst>
          </p:cNvPr>
          <p:cNvPicPr/>
          <p:nvPr/>
        </p:nvPicPr>
        <p:blipFill rotWithShape="1">
          <a:blip r:embed="rId4">
            <a:extLst>
              <a:ext uri="{28A0092B-C50C-407E-A947-70E740481C1C}">
                <a14:useLocalDpi xmlns:a14="http://schemas.microsoft.com/office/drawing/2010/main" val="0"/>
              </a:ext>
            </a:extLst>
          </a:blip>
          <a:srcRect r="-1" b="50"/>
          <a:stretch/>
        </p:blipFill>
        <p:spPr bwMode="auto">
          <a:xfrm>
            <a:off x="5092517" y="746016"/>
            <a:ext cx="1798791" cy="221909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sp>
        <p:nvSpPr>
          <p:cNvPr id="7" name="TextBox 6">
            <a:extLst>
              <a:ext uri="{FF2B5EF4-FFF2-40B4-BE49-F238E27FC236}">
                <a16:creationId xmlns:a16="http://schemas.microsoft.com/office/drawing/2014/main" id="{20F1AC6B-5440-41FC-B907-9CA03EAF1AE1}"/>
              </a:ext>
            </a:extLst>
          </p:cNvPr>
          <p:cNvSpPr txBox="1"/>
          <p:nvPr/>
        </p:nvSpPr>
        <p:spPr>
          <a:xfrm>
            <a:off x="5376783" y="4676594"/>
            <a:ext cx="1977081" cy="369332"/>
          </a:xfrm>
          <a:prstGeom prst="rect">
            <a:avLst/>
          </a:prstGeom>
          <a:noFill/>
        </p:spPr>
        <p:txBody>
          <a:bodyPr wrap="square" rtlCol="0">
            <a:spAutoFit/>
          </a:bodyPr>
          <a:lstStyle/>
          <a:p>
            <a:r>
              <a:rPr lang="en-GB" dirty="0"/>
              <a:t>Waterproof cape</a:t>
            </a:r>
          </a:p>
        </p:txBody>
      </p:sp>
      <p:sp>
        <p:nvSpPr>
          <p:cNvPr id="21" name="TextBox 20">
            <a:extLst>
              <a:ext uri="{FF2B5EF4-FFF2-40B4-BE49-F238E27FC236}">
                <a16:creationId xmlns:a16="http://schemas.microsoft.com/office/drawing/2014/main" id="{008B6E5D-9CDB-41EE-8D8B-2FCC81249829}"/>
              </a:ext>
            </a:extLst>
          </p:cNvPr>
          <p:cNvSpPr txBox="1"/>
          <p:nvPr/>
        </p:nvSpPr>
        <p:spPr>
          <a:xfrm>
            <a:off x="5028476" y="3657192"/>
            <a:ext cx="1602532" cy="646331"/>
          </a:xfrm>
          <a:prstGeom prst="rect">
            <a:avLst/>
          </a:prstGeom>
          <a:noFill/>
        </p:spPr>
        <p:txBody>
          <a:bodyPr wrap="square" rtlCol="0">
            <a:spAutoFit/>
          </a:bodyPr>
          <a:lstStyle/>
          <a:p>
            <a:r>
              <a:rPr lang="en-GB" dirty="0"/>
              <a:t>Great </a:t>
            </a:r>
          </a:p>
          <a:p>
            <a:r>
              <a:rPr lang="en-GB" dirty="0"/>
              <a:t>coat</a:t>
            </a:r>
          </a:p>
        </p:txBody>
      </p:sp>
      <p:sp>
        <p:nvSpPr>
          <p:cNvPr id="22" name="TextBox 21">
            <a:extLst>
              <a:ext uri="{FF2B5EF4-FFF2-40B4-BE49-F238E27FC236}">
                <a16:creationId xmlns:a16="http://schemas.microsoft.com/office/drawing/2014/main" id="{5B9FE5B9-F3EC-4A60-B1F8-D687AC1ED9EC}"/>
              </a:ext>
            </a:extLst>
          </p:cNvPr>
          <p:cNvSpPr txBox="1"/>
          <p:nvPr/>
        </p:nvSpPr>
        <p:spPr>
          <a:xfrm>
            <a:off x="6588272" y="2444102"/>
            <a:ext cx="1602532" cy="369332"/>
          </a:xfrm>
          <a:prstGeom prst="rect">
            <a:avLst/>
          </a:prstGeom>
          <a:noFill/>
        </p:spPr>
        <p:txBody>
          <a:bodyPr wrap="square" rtlCol="0">
            <a:spAutoFit/>
          </a:bodyPr>
          <a:lstStyle/>
          <a:p>
            <a:r>
              <a:rPr lang="en-GB" dirty="0"/>
              <a:t>Helmet</a:t>
            </a:r>
          </a:p>
        </p:txBody>
      </p:sp>
      <p:sp>
        <p:nvSpPr>
          <p:cNvPr id="25" name="TextBox 24">
            <a:extLst>
              <a:ext uri="{FF2B5EF4-FFF2-40B4-BE49-F238E27FC236}">
                <a16:creationId xmlns:a16="http://schemas.microsoft.com/office/drawing/2014/main" id="{8F314039-12A1-4CA1-B252-F5F849263D00}"/>
              </a:ext>
            </a:extLst>
          </p:cNvPr>
          <p:cNvSpPr txBox="1"/>
          <p:nvPr/>
        </p:nvSpPr>
        <p:spPr>
          <a:xfrm>
            <a:off x="10344318" y="2764062"/>
            <a:ext cx="1602532" cy="646331"/>
          </a:xfrm>
          <a:prstGeom prst="rect">
            <a:avLst/>
          </a:prstGeom>
          <a:noFill/>
        </p:spPr>
        <p:txBody>
          <a:bodyPr wrap="square" rtlCol="0">
            <a:spAutoFit/>
          </a:bodyPr>
          <a:lstStyle/>
          <a:p>
            <a:r>
              <a:rPr lang="en-GB" dirty="0"/>
              <a:t>Mobile x ray machine</a:t>
            </a:r>
          </a:p>
        </p:txBody>
      </p:sp>
      <p:sp>
        <p:nvSpPr>
          <p:cNvPr id="27" name="TextBox 26">
            <a:extLst>
              <a:ext uri="{FF2B5EF4-FFF2-40B4-BE49-F238E27FC236}">
                <a16:creationId xmlns:a16="http://schemas.microsoft.com/office/drawing/2014/main" id="{A1CDEC6A-B1EF-4A5B-912C-55A8211E7D58}"/>
              </a:ext>
            </a:extLst>
          </p:cNvPr>
          <p:cNvSpPr txBox="1"/>
          <p:nvPr/>
        </p:nvSpPr>
        <p:spPr>
          <a:xfrm>
            <a:off x="11088427" y="4129200"/>
            <a:ext cx="1602532" cy="369332"/>
          </a:xfrm>
          <a:prstGeom prst="rect">
            <a:avLst/>
          </a:prstGeom>
          <a:noFill/>
        </p:spPr>
        <p:txBody>
          <a:bodyPr wrap="square" rtlCol="0">
            <a:spAutoFit/>
          </a:bodyPr>
          <a:lstStyle/>
          <a:p>
            <a:r>
              <a:rPr lang="en-GB" dirty="0"/>
              <a:t>Tanks</a:t>
            </a:r>
          </a:p>
        </p:txBody>
      </p:sp>
      <p:sp>
        <p:nvSpPr>
          <p:cNvPr id="28" name="TextBox 27">
            <a:extLst>
              <a:ext uri="{FF2B5EF4-FFF2-40B4-BE49-F238E27FC236}">
                <a16:creationId xmlns:a16="http://schemas.microsoft.com/office/drawing/2014/main" id="{5C20DC76-9B26-4635-A946-70D7B7BBC049}"/>
              </a:ext>
            </a:extLst>
          </p:cNvPr>
          <p:cNvSpPr txBox="1"/>
          <p:nvPr/>
        </p:nvSpPr>
        <p:spPr>
          <a:xfrm>
            <a:off x="9884949" y="5581722"/>
            <a:ext cx="1736081" cy="923330"/>
          </a:xfrm>
          <a:prstGeom prst="rect">
            <a:avLst/>
          </a:prstGeom>
          <a:noFill/>
        </p:spPr>
        <p:txBody>
          <a:bodyPr wrap="square" rtlCol="0">
            <a:spAutoFit/>
          </a:bodyPr>
          <a:lstStyle/>
          <a:p>
            <a:r>
              <a:rPr lang="en-GB" dirty="0"/>
              <a:t>Development </a:t>
            </a:r>
          </a:p>
          <a:p>
            <a:r>
              <a:rPr lang="en-GB" dirty="0"/>
              <a:t>of radio communication</a:t>
            </a:r>
          </a:p>
        </p:txBody>
      </p:sp>
      <p:sp>
        <p:nvSpPr>
          <p:cNvPr id="29" name="TextBox 28">
            <a:extLst>
              <a:ext uri="{FF2B5EF4-FFF2-40B4-BE49-F238E27FC236}">
                <a16:creationId xmlns:a16="http://schemas.microsoft.com/office/drawing/2014/main" id="{E9D21EEE-9DA8-41CE-BBF4-DF9241129A24}"/>
              </a:ext>
            </a:extLst>
          </p:cNvPr>
          <p:cNvSpPr txBox="1"/>
          <p:nvPr/>
        </p:nvSpPr>
        <p:spPr>
          <a:xfrm>
            <a:off x="8134638" y="2375544"/>
            <a:ext cx="1602532" cy="923330"/>
          </a:xfrm>
          <a:prstGeom prst="rect">
            <a:avLst/>
          </a:prstGeom>
          <a:noFill/>
        </p:spPr>
        <p:txBody>
          <a:bodyPr wrap="square" rtlCol="0">
            <a:spAutoFit/>
          </a:bodyPr>
          <a:lstStyle/>
          <a:p>
            <a:r>
              <a:rPr lang="en-GB" dirty="0"/>
              <a:t>Improvements in machine guns and rifles</a:t>
            </a:r>
          </a:p>
        </p:txBody>
      </p:sp>
      <p:sp>
        <p:nvSpPr>
          <p:cNvPr id="34" name="TextBox 33">
            <a:extLst>
              <a:ext uri="{FF2B5EF4-FFF2-40B4-BE49-F238E27FC236}">
                <a16:creationId xmlns:a16="http://schemas.microsoft.com/office/drawing/2014/main" id="{04B6CB48-4ECA-4FCF-9322-9553B91D1D0C}"/>
              </a:ext>
            </a:extLst>
          </p:cNvPr>
          <p:cNvSpPr txBox="1"/>
          <p:nvPr/>
        </p:nvSpPr>
        <p:spPr>
          <a:xfrm>
            <a:off x="7649715" y="3861480"/>
            <a:ext cx="1602532" cy="369332"/>
          </a:xfrm>
          <a:prstGeom prst="rect">
            <a:avLst/>
          </a:prstGeom>
          <a:noFill/>
        </p:spPr>
        <p:txBody>
          <a:bodyPr wrap="square" rtlCol="0">
            <a:spAutoFit/>
          </a:bodyPr>
          <a:lstStyle/>
          <a:p>
            <a:r>
              <a:rPr lang="en-GB" dirty="0"/>
              <a:t>Gas mask</a:t>
            </a:r>
          </a:p>
        </p:txBody>
      </p:sp>
      <p:sp>
        <p:nvSpPr>
          <p:cNvPr id="35" name="TextBox 34">
            <a:extLst>
              <a:ext uri="{FF2B5EF4-FFF2-40B4-BE49-F238E27FC236}">
                <a16:creationId xmlns:a16="http://schemas.microsoft.com/office/drawing/2014/main" id="{E498154B-292C-440E-AAFB-1D071478437B}"/>
              </a:ext>
            </a:extLst>
          </p:cNvPr>
          <p:cNvSpPr txBox="1"/>
          <p:nvPr/>
        </p:nvSpPr>
        <p:spPr>
          <a:xfrm>
            <a:off x="7486876" y="5122206"/>
            <a:ext cx="1602532" cy="369332"/>
          </a:xfrm>
          <a:prstGeom prst="rect">
            <a:avLst/>
          </a:prstGeom>
          <a:noFill/>
        </p:spPr>
        <p:txBody>
          <a:bodyPr wrap="square" rtlCol="0">
            <a:spAutoFit/>
          </a:bodyPr>
          <a:lstStyle/>
          <a:p>
            <a:r>
              <a:rPr lang="en-GB" dirty="0"/>
              <a:t>Poisonous gas</a:t>
            </a:r>
          </a:p>
        </p:txBody>
      </p:sp>
      <p:sp>
        <p:nvSpPr>
          <p:cNvPr id="8" name="Rectangle 7">
            <a:extLst>
              <a:ext uri="{FF2B5EF4-FFF2-40B4-BE49-F238E27FC236}">
                <a16:creationId xmlns:a16="http://schemas.microsoft.com/office/drawing/2014/main" id="{9BE7086B-BBFC-4729-B27C-1D9DE31D0530}"/>
              </a:ext>
            </a:extLst>
          </p:cNvPr>
          <p:cNvSpPr/>
          <p:nvPr/>
        </p:nvSpPr>
        <p:spPr>
          <a:xfrm>
            <a:off x="676899" y="2267502"/>
            <a:ext cx="3346845" cy="2462213"/>
          </a:xfrm>
          <a:prstGeom prst="rect">
            <a:avLst/>
          </a:prstGeom>
        </p:spPr>
        <p:txBody>
          <a:bodyPr wrap="square">
            <a:spAutoFit/>
          </a:bodyPr>
          <a:lstStyle/>
          <a:p>
            <a:pPr lvl="0"/>
            <a:r>
              <a:rPr lang="en-GB" sz="2200" dirty="0">
                <a:solidFill>
                  <a:schemeClr val="bg1"/>
                </a:solidFill>
              </a:rPr>
              <a:t>Eddie had begun the war as a member of the Essex Regiment but later in the  war he joined the Cyclist Battalion service who were active in reconnaissance and communications</a:t>
            </a:r>
            <a:r>
              <a:rPr lang="en-GB" dirty="0">
                <a:solidFill>
                  <a:schemeClr val="bg1">
                    <a:lumMod val="95000"/>
                  </a:schemeClr>
                </a:solidFill>
              </a:rPr>
              <a:t>.</a:t>
            </a:r>
          </a:p>
        </p:txBody>
      </p:sp>
    </p:spTree>
    <p:extLst>
      <p:ext uri="{BB962C8B-B14F-4D97-AF65-F5344CB8AC3E}">
        <p14:creationId xmlns:p14="http://schemas.microsoft.com/office/powerpoint/2010/main" val="101263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30" grpId="0" animBg="1"/>
      <p:bldP spid="32" grpId="0" animBg="1"/>
      <p:bldP spid="7" grpId="0"/>
      <p:bldP spid="21" grpId="0"/>
      <p:bldP spid="22" grpId="0"/>
      <p:bldP spid="25" grpId="0"/>
      <p:bldP spid="27" grpId="0"/>
      <p:bldP spid="28" grpId="0"/>
      <p:bldP spid="29" grpId="0"/>
      <p:bldP spid="3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3B4CDB-EED3-480C-9AC1-66E46401B88B}"/>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sp>
        <p:nvSpPr>
          <p:cNvPr id="4" name="Rectangle 3">
            <a:extLst>
              <a:ext uri="{FF2B5EF4-FFF2-40B4-BE49-F238E27FC236}">
                <a16:creationId xmlns:a16="http://schemas.microsoft.com/office/drawing/2014/main" id="{C629C4B8-D6D5-4047-BD5B-9065C2BCFB8F}"/>
              </a:ext>
            </a:extLst>
          </p:cNvPr>
          <p:cNvSpPr/>
          <p:nvPr/>
        </p:nvSpPr>
        <p:spPr>
          <a:xfrm>
            <a:off x="5354322" y="3258184"/>
            <a:ext cx="1483355" cy="341632"/>
          </a:xfrm>
          <a:prstGeom prst="rect">
            <a:avLst/>
          </a:prstGeom>
        </p:spPr>
        <p:txBody>
          <a:bodyPr wrap="none">
            <a:spAutoFit/>
          </a:bodyPr>
          <a:lstStyle/>
          <a:p>
            <a:pPr algn="ctr">
              <a:lnSpc>
                <a:spcPct val="90000"/>
              </a:lnSpc>
              <a:spcBef>
                <a:spcPct val="0"/>
              </a:spcBef>
              <a:spcAft>
                <a:spcPts val="600"/>
              </a:spcAft>
            </a:pPr>
            <a:r>
              <a:rPr lang="en-US" dirty="0">
                <a:solidFill>
                  <a:srgbClr val="FFFFFF"/>
                </a:solidFill>
              </a:rPr>
              <a:t>‘Eddie’s story’</a:t>
            </a:r>
          </a:p>
        </p:txBody>
      </p:sp>
      <p:sp>
        <p:nvSpPr>
          <p:cNvPr id="5" name="Rectangle 4">
            <a:extLst>
              <a:ext uri="{FF2B5EF4-FFF2-40B4-BE49-F238E27FC236}">
                <a16:creationId xmlns:a16="http://schemas.microsoft.com/office/drawing/2014/main" id="{6F6BC764-0983-4449-AB2A-148C3EFAD99B}"/>
              </a:ext>
            </a:extLst>
          </p:cNvPr>
          <p:cNvSpPr/>
          <p:nvPr/>
        </p:nvSpPr>
        <p:spPr>
          <a:xfrm>
            <a:off x="719030" y="650745"/>
            <a:ext cx="3176928" cy="677108"/>
          </a:xfrm>
          <a:prstGeom prst="rect">
            <a:avLst/>
          </a:prstGeom>
        </p:spPr>
        <p:txBody>
          <a:bodyPr wrap="square">
            <a:spAutoFit/>
          </a:bodyPr>
          <a:lstStyle/>
          <a:p>
            <a:pPr lvl="0"/>
            <a:r>
              <a:rPr lang="en-GB" dirty="0"/>
              <a:t>.</a:t>
            </a:r>
          </a:p>
          <a:p>
            <a:endParaRPr lang="en-GB" sz="2000" dirty="0">
              <a:solidFill>
                <a:schemeClr val="bg1"/>
              </a:solidFill>
              <a:latin typeface="Calibri" panose="020F0502020204030204" pitchFamily="34" charset="0"/>
            </a:endParaRPr>
          </a:p>
        </p:txBody>
      </p:sp>
      <p:sp>
        <p:nvSpPr>
          <p:cNvPr id="17" name="Speech Bubble: Rectangle with Corners Rounded 16">
            <a:extLst>
              <a:ext uri="{FF2B5EF4-FFF2-40B4-BE49-F238E27FC236}">
                <a16:creationId xmlns:a16="http://schemas.microsoft.com/office/drawing/2014/main" id="{6B801CDE-E7CF-4D09-9DD4-D0F4726E62E9}"/>
              </a:ext>
            </a:extLst>
          </p:cNvPr>
          <p:cNvSpPr/>
          <p:nvPr/>
        </p:nvSpPr>
        <p:spPr>
          <a:xfrm>
            <a:off x="2104489" y="3599814"/>
            <a:ext cx="2139006" cy="1391285"/>
          </a:xfrm>
          <a:prstGeom prst="wedgeRoundRectCallout">
            <a:avLst>
              <a:gd name="adj1" fmla="val -59378"/>
              <a:gd name="adj2" fmla="val 4691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96B4D12-20AD-4F12-835D-DE1B7466136B}"/>
              </a:ext>
            </a:extLst>
          </p:cNvPr>
          <p:cNvSpPr txBox="1"/>
          <p:nvPr/>
        </p:nvSpPr>
        <p:spPr>
          <a:xfrm>
            <a:off x="2289465" y="3652018"/>
            <a:ext cx="1916475" cy="1200329"/>
          </a:xfrm>
          <a:prstGeom prst="rect">
            <a:avLst/>
          </a:prstGeom>
          <a:noFill/>
        </p:spPr>
        <p:txBody>
          <a:bodyPr wrap="square" rtlCol="0">
            <a:spAutoFit/>
          </a:bodyPr>
          <a:lstStyle/>
          <a:p>
            <a:r>
              <a:rPr lang="en-GB" dirty="0"/>
              <a:t>Try reading Eddie’s letters. What can you learn from them?</a:t>
            </a:r>
          </a:p>
        </p:txBody>
      </p:sp>
      <p:sp>
        <p:nvSpPr>
          <p:cNvPr id="3" name="Rectangle 2">
            <a:extLst>
              <a:ext uri="{FF2B5EF4-FFF2-40B4-BE49-F238E27FC236}">
                <a16:creationId xmlns:a16="http://schemas.microsoft.com/office/drawing/2014/main" id="{2182D533-5484-4317-88E4-7788A6C7CF0C}"/>
              </a:ext>
            </a:extLst>
          </p:cNvPr>
          <p:cNvSpPr/>
          <p:nvPr/>
        </p:nvSpPr>
        <p:spPr>
          <a:xfrm>
            <a:off x="775473" y="738352"/>
            <a:ext cx="3444102" cy="2612254"/>
          </a:xfrm>
          <a:prstGeom prst="rect">
            <a:avLst/>
          </a:prstGeom>
        </p:spPr>
        <p:txBody>
          <a:bodyPr wrap="square">
            <a:spAutoFit/>
          </a:bodyPr>
          <a:lstStyle/>
          <a:p>
            <a:pPr lvl="0">
              <a:lnSpc>
                <a:spcPct val="107000"/>
              </a:lnSpc>
              <a:spcAft>
                <a:spcPts val="0"/>
              </a:spcAft>
            </a:pPr>
            <a:r>
              <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rPr>
              <a:t>During the war Eddie was able to keep in in touch with his family through letters. Families sent letters and supplies to soldiers on the front but very few of these survive. </a:t>
            </a:r>
          </a:p>
        </p:txBody>
      </p:sp>
      <p:pic>
        <p:nvPicPr>
          <p:cNvPr id="9" name="Picture 8" descr="A close up of a piece of paper&#10;&#10;Description automatically generated">
            <a:extLst>
              <a:ext uri="{FF2B5EF4-FFF2-40B4-BE49-F238E27FC236}">
                <a16:creationId xmlns:a16="http://schemas.microsoft.com/office/drawing/2014/main" id="{86678C8C-0202-43A8-ADAE-C18C427C9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275" y="290109"/>
            <a:ext cx="2540519" cy="3488530"/>
          </a:xfrm>
          <a:prstGeom prst="rect">
            <a:avLst/>
          </a:prstGeom>
        </p:spPr>
      </p:pic>
      <p:pic>
        <p:nvPicPr>
          <p:cNvPr id="11" name="Picture 10" descr="A close up of a piece of paper&#10;&#10;Description automatically generated">
            <a:extLst>
              <a:ext uri="{FF2B5EF4-FFF2-40B4-BE49-F238E27FC236}">
                <a16:creationId xmlns:a16="http://schemas.microsoft.com/office/drawing/2014/main" id="{EA2A0B89-C99A-4749-A0DE-D4808E098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32151">
            <a:off x="5191938" y="1267096"/>
            <a:ext cx="3768352" cy="4323808"/>
          </a:xfrm>
          <a:prstGeom prst="rect">
            <a:avLst/>
          </a:prstGeom>
        </p:spPr>
      </p:pic>
      <p:pic>
        <p:nvPicPr>
          <p:cNvPr id="15" name="Picture 14" descr="C:\Users\mlo2\AppData\Local\Microsoft\Windows\INetCache\Content.MSO\20ADCD09.tmp">
            <a:extLst>
              <a:ext uri="{FF2B5EF4-FFF2-40B4-BE49-F238E27FC236}">
                <a16:creationId xmlns:a16="http://schemas.microsoft.com/office/drawing/2014/main" id="{232CD500-E211-40B4-96E4-AAA20260B959}"/>
              </a:ext>
            </a:extLst>
          </p:cNvPr>
          <p:cNvPicPr/>
          <p:nvPr/>
        </p:nvPicPr>
        <p:blipFill rotWithShape="1">
          <a:blip r:embed="rId5">
            <a:extLst>
              <a:ext uri="{28A0092B-C50C-407E-A947-70E740481C1C}">
                <a14:useLocalDpi xmlns:a14="http://schemas.microsoft.com/office/drawing/2010/main" val="0"/>
              </a:ext>
            </a:extLst>
          </a:blip>
          <a:srcRect r="-1" b="50"/>
          <a:stretch/>
        </p:blipFill>
        <p:spPr bwMode="auto">
          <a:xfrm>
            <a:off x="413779" y="4202639"/>
            <a:ext cx="1798791" cy="221909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pic>
        <p:nvPicPr>
          <p:cNvPr id="7" name="Picture 6" descr="A close up of text on a white background&#10;&#10;Description automatically generated">
            <a:extLst>
              <a:ext uri="{FF2B5EF4-FFF2-40B4-BE49-F238E27FC236}">
                <a16:creationId xmlns:a16="http://schemas.microsoft.com/office/drawing/2014/main" id="{BE236653-6FED-4E4B-839E-6614DFF80A49}"/>
              </a:ext>
            </a:extLst>
          </p:cNvPr>
          <p:cNvPicPr>
            <a:picLocks noChangeAspect="1"/>
          </p:cNvPicPr>
          <p:nvPr/>
        </p:nvPicPr>
        <p:blipFill rotWithShape="1">
          <a:blip r:embed="rId6">
            <a:extLst>
              <a:ext uri="{28A0092B-C50C-407E-A947-70E740481C1C}">
                <a14:useLocalDpi xmlns:a14="http://schemas.microsoft.com/office/drawing/2010/main" val="0"/>
              </a:ext>
            </a:extLst>
          </a:blip>
          <a:srcRect l="17027" t="11743" r="16159" b="7258"/>
          <a:stretch/>
        </p:blipFill>
        <p:spPr>
          <a:xfrm rot="21047129">
            <a:off x="9669289" y="3750491"/>
            <a:ext cx="2110561" cy="2837540"/>
          </a:xfrm>
          <a:prstGeom prst="rect">
            <a:avLst/>
          </a:prstGeom>
        </p:spPr>
      </p:pic>
    </p:spTree>
    <p:extLst>
      <p:ext uri="{BB962C8B-B14F-4D97-AF65-F5344CB8AC3E}">
        <p14:creationId xmlns:p14="http://schemas.microsoft.com/office/powerpoint/2010/main" val="206825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3B4CDB-EED3-480C-9AC1-66E46401B88B}"/>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220F5696-9F77-4602-B5B1-463EFCD439A6}"/>
              </a:ext>
            </a:extLst>
          </p:cNvPr>
          <p:cNvSpPr/>
          <p:nvPr/>
        </p:nvSpPr>
        <p:spPr>
          <a:xfrm>
            <a:off x="16163781" y="393894"/>
            <a:ext cx="3657600" cy="2904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indoor, sitting, table, black&#10;&#10;Description automatically generated">
            <a:extLst>
              <a:ext uri="{FF2B5EF4-FFF2-40B4-BE49-F238E27FC236}">
                <a16:creationId xmlns:a16="http://schemas.microsoft.com/office/drawing/2014/main" id="{28617401-40FF-436F-AA75-8329D7737F80}"/>
              </a:ext>
            </a:extLst>
          </p:cNvPr>
          <p:cNvPicPr>
            <a:picLocks noChangeAspect="1"/>
          </p:cNvPicPr>
          <p:nvPr/>
        </p:nvPicPr>
        <p:blipFill rotWithShape="1">
          <a:blip r:embed="rId3">
            <a:extLst>
              <a:ext uri="{28A0092B-C50C-407E-A947-70E740481C1C}">
                <a14:useLocalDpi xmlns:a14="http://schemas.microsoft.com/office/drawing/2010/main" val="0"/>
              </a:ext>
            </a:extLst>
          </a:blip>
          <a:srcRect l="-646" t="14234" r="4546" b="13922"/>
          <a:stretch/>
        </p:blipFill>
        <p:spPr>
          <a:xfrm>
            <a:off x="20254540" y="1618738"/>
            <a:ext cx="3252903" cy="3242522"/>
          </a:xfrm>
          <a:prstGeom prst="flowChartConnector">
            <a:avLst/>
          </a:prstGeom>
        </p:spPr>
      </p:pic>
      <p:sp>
        <p:nvSpPr>
          <p:cNvPr id="4" name="Rectangle 3">
            <a:extLst>
              <a:ext uri="{FF2B5EF4-FFF2-40B4-BE49-F238E27FC236}">
                <a16:creationId xmlns:a16="http://schemas.microsoft.com/office/drawing/2014/main" id="{C629C4B8-D6D5-4047-BD5B-9065C2BCFB8F}"/>
              </a:ext>
            </a:extLst>
          </p:cNvPr>
          <p:cNvSpPr/>
          <p:nvPr/>
        </p:nvSpPr>
        <p:spPr>
          <a:xfrm>
            <a:off x="5354322" y="3258184"/>
            <a:ext cx="1483355" cy="341632"/>
          </a:xfrm>
          <a:prstGeom prst="rect">
            <a:avLst/>
          </a:prstGeom>
        </p:spPr>
        <p:txBody>
          <a:bodyPr wrap="none">
            <a:spAutoFit/>
          </a:bodyPr>
          <a:lstStyle/>
          <a:p>
            <a:pPr algn="ctr">
              <a:lnSpc>
                <a:spcPct val="90000"/>
              </a:lnSpc>
              <a:spcBef>
                <a:spcPct val="0"/>
              </a:spcBef>
              <a:spcAft>
                <a:spcPts val="600"/>
              </a:spcAft>
            </a:pPr>
            <a:r>
              <a:rPr lang="en-US" dirty="0">
                <a:solidFill>
                  <a:srgbClr val="FFFFFF"/>
                </a:solidFill>
              </a:rPr>
              <a:t>‘Eddie’s story’</a:t>
            </a:r>
          </a:p>
        </p:txBody>
      </p:sp>
      <p:sp>
        <p:nvSpPr>
          <p:cNvPr id="5" name="Rectangle 4">
            <a:extLst>
              <a:ext uri="{FF2B5EF4-FFF2-40B4-BE49-F238E27FC236}">
                <a16:creationId xmlns:a16="http://schemas.microsoft.com/office/drawing/2014/main" id="{6F6BC764-0983-4449-AB2A-148C3EFAD99B}"/>
              </a:ext>
            </a:extLst>
          </p:cNvPr>
          <p:cNvSpPr/>
          <p:nvPr/>
        </p:nvSpPr>
        <p:spPr>
          <a:xfrm>
            <a:off x="719030" y="650745"/>
            <a:ext cx="3176928" cy="677108"/>
          </a:xfrm>
          <a:prstGeom prst="rect">
            <a:avLst/>
          </a:prstGeom>
        </p:spPr>
        <p:txBody>
          <a:bodyPr wrap="square">
            <a:spAutoFit/>
          </a:bodyPr>
          <a:lstStyle/>
          <a:p>
            <a:pPr lvl="0"/>
            <a:r>
              <a:rPr lang="en-GB" dirty="0"/>
              <a:t>.</a:t>
            </a:r>
          </a:p>
          <a:p>
            <a:endParaRPr lang="en-GB" sz="2000" dirty="0">
              <a:solidFill>
                <a:schemeClr val="bg1"/>
              </a:solidFill>
              <a:latin typeface="Calibri" panose="020F0502020204030204" pitchFamily="34" charset="0"/>
            </a:endParaRPr>
          </a:p>
        </p:txBody>
      </p:sp>
      <p:sp>
        <p:nvSpPr>
          <p:cNvPr id="3" name="Rectangle 2">
            <a:extLst>
              <a:ext uri="{FF2B5EF4-FFF2-40B4-BE49-F238E27FC236}">
                <a16:creationId xmlns:a16="http://schemas.microsoft.com/office/drawing/2014/main" id="{2182D533-5484-4317-88E4-7788A6C7CF0C}"/>
              </a:ext>
            </a:extLst>
          </p:cNvPr>
          <p:cNvSpPr/>
          <p:nvPr/>
        </p:nvSpPr>
        <p:spPr>
          <a:xfrm>
            <a:off x="716502" y="586523"/>
            <a:ext cx="3444102" cy="2152512"/>
          </a:xfrm>
          <a:prstGeom prst="rect">
            <a:avLst/>
          </a:prstGeom>
        </p:spPr>
        <p:txBody>
          <a:bodyPr wrap="square">
            <a:spAutoFit/>
          </a:bodyPr>
          <a:lstStyle/>
          <a:p>
            <a:pPr>
              <a:lnSpc>
                <a:spcPct val="107000"/>
              </a:lnSpc>
            </a:pPr>
            <a:r>
              <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rPr>
              <a:t>Eddie was killed by German artillery in Belgium on         11 November 1918. </a:t>
            </a:r>
          </a:p>
          <a:p>
            <a:pPr>
              <a:lnSpc>
                <a:spcPct val="107000"/>
              </a:lnSpc>
            </a:pPr>
            <a:endParaRPr lang="en-GB" sz="2000" dirty="0">
              <a:solidFill>
                <a:schemeClr val="bg1"/>
              </a:solidFill>
              <a:latin typeface="Calibri" panose="020F0502020204030204" pitchFamily="34" charset="0"/>
            </a:endParaRPr>
          </a:p>
          <a:p>
            <a:pPr lvl="0">
              <a:lnSpc>
                <a:spcPct val="107000"/>
              </a:lnSpc>
              <a:spcAft>
                <a:spcPts val="0"/>
              </a:spcAft>
            </a:pPr>
            <a:r>
              <a:rPr lang="en-GB" sz="2000" dirty="0">
                <a:solidFill>
                  <a:schemeClr val="bg1"/>
                </a:solidFill>
                <a:latin typeface="Calibri" panose="020F0502020204030204" pitchFamily="34" charset="0"/>
                <a:ea typeface="Calibri" panose="020F0502020204030204" pitchFamily="34" charset="0"/>
                <a:cs typeface="Symbol" panose="05050102010706020507" pitchFamily="18" charset="2"/>
              </a:rPr>
              <a:t> </a:t>
            </a:r>
          </a:p>
          <a:p>
            <a:pPr lvl="0">
              <a:lnSpc>
                <a:spcPct val="107000"/>
              </a:lnSpc>
              <a:spcAft>
                <a:spcPts val="0"/>
              </a:spcAft>
            </a:pPr>
            <a:endParaRPr lang="en-GB" sz="2000" dirty="0">
              <a:solidFill>
                <a:schemeClr val="bg1"/>
              </a:solidFill>
              <a:latin typeface="Calibri" panose="020F0502020204030204" pitchFamily="34" charset="0"/>
              <a:ea typeface="Calibri" panose="020F0502020204030204" pitchFamily="34" charset="0"/>
              <a:cs typeface="Symbol" panose="05050102010706020507" pitchFamily="18" charset="2"/>
            </a:endParaRPr>
          </a:p>
        </p:txBody>
      </p:sp>
      <p:pic>
        <p:nvPicPr>
          <p:cNvPr id="7" name="Picture 6" descr="A picture containing stone, brick&#10;&#10;Description automatically generated">
            <a:extLst>
              <a:ext uri="{FF2B5EF4-FFF2-40B4-BE49-F238E27FC236}">
                <a16:creationId xmlns:a16="http://schemas.microsoft.com/office/drawing/2014/main" id="{91687F29-2021-46DC-8718-FD12682DA2AC}"/>
              </a:ext>
            </a:extLst>
          </p:cNvPr>
          <p:cNvPicPr>
            <a:picLocks noChangeAspect="1"/>
          </p:cNvPicPr>
          <p:nvPr/>
        </p:nvPicPr>
        <p:blipFill rotWithShape="1">
          <a:blip r:embed="rId4">
            <a:extLst>
              <a:ext uri="{28A0092B-C50C-407E-A947-70E740481C1C}">
                <a14:useLocalDpi xmlns:a14="http://schemas.microsoft.com/office/drawing/2010/main" val="0"/>
              </a:ext>
            </a:extLst>
          </a:blip>
          <a:srcRect t="2665" r="7758"/>
          <a:stretch/>
        </p:blipFill>
        <p:spPr>
          <a:xfrm>
            <a:off x="4853025" y="393893"/>
            <a:ext cx="5150777" cy="6265829"/>
          </a:xfrm>
          <a:prstGeom prst="rect">
            <a:avLst/>
          </a:prstGeom>
        </p:spPr>
      </p:pic>
      <p:pic>
        <p:nvPicPr>
          <p:cNvPr id="15" name="Picture 14" descr="C:\Users\mlo2\AppData\Local\Microsoft\Windows\INetCache\Content.MSO\20ADCD09.tmp">
            <a:extLst>
              <a:ext uri="{FF2B5EF4-FFF2-40B4-BE49-F238E27FC236}">
                <a16:creationId xmlns:a16="http://schemas.microsoft.com/office/drawing/2014/main" id="{4920A4FE-F771-4564-BAF4-DEEFD34F86D8}"/>
              </a:ext>
            </a:extLst>
          </p:cNvPr>
          <p:cNvPicPr/>
          <p:nvPr/>
        </p:nvPicPr>
        <p:blipFill rotWithShape="1">
          <a:blip r:embed="rId5">
            <a:extLst>
              <a:ext uri="{28A0092B-C50C-407E-A947-70E740481C1C}">
                <a14:useLocalDpi xmlns:a14="http://schemas.microsoft.com/office/drawing/2010/main" val="0"/>
              </a:ext>
            </a:extLst>
          </a:blip>
          <a:srcRect r="-1" b="50"/>
          <a:stretch/>
        </p:blipFill>
        <p:spPr bwMode="auto">
          <a:xfrm flipH="1">
            <a:off x="10173802" y="3935861"/>
            <a:ext cx="1992965" cy="224073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sp>
        <p:nvSpPr>
          <p:cNvPr id="20" name="Speech Bubble: Rectangle with Corners Rounded 19">
            <a:extLst>
              <a:ext uri="{FF2B5EF4-FFF2-40B4-BE49-F238E27FC236}">
                <a16:creationId xmlns:a16="http://schemas.microsoft.com/office/drawing/2014/main" id="{918D8028-82BE-41E0-9E53-76D141934064}"/>
              </a:ext>
            </a:extLst>
          </p:cNvPr>
          <p:cNvSpPr/>
          <p:nvPr/>
        </p:nvSpPr>
        <p:spPr>
          <a:xfrm>
            <a:off x="10221571" y="1363579"/>
            <a:ext cx="1585419" cy="2114241"/>
          </a:xfrm>
          <a:prstGeom prst="wedgeRoundRectCallout">
            <a:avLst>
              <a:gd name="adj1" fmla="val -43518"/>
              <a:gd name="adj2" fmla="val 8369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New</a:t>
            </a:r>
          </a:p>
        </p:txBody>
      </p:sp>
      <p:sp>
        <p:nvSpPr>
          <p:cNvPr id="8" name="TextBox 7">
            <a:extLst>
              <a:ext uri="{FF2B5EF4-FFF2-40B4-BE49-F238E27FC236}">
                <a16:creationId xmlns:a16="http://schemas.microsoft.com/office/drawing/2014/main" id="{362D7EF0-8A25-40C5-A4EE-63065F70FF55}"/>
              </a:ext>
            </a:extLst>
          </p:cNvPr>
          <p:cNvSpPr txBox="1"/>
          <p:nvPr/>
        </p:nvSpPr>
        <p:spPr>
          <a:xfrm>
            <a:off x="10392435" y="1560340"/>
            <a:ext cx="1338034" cy="1754326"/>
          </a:xfrm>
          <a:prstGeom prst="rect">
            <a:avLst/>
          </a:prstGeom>
          <a:noFill/>
        </p:spPr>
        <p:txBody>
          <a:bodyPr wrap="square" rtlCol="0">
            <a:spAutoFit/>
          </a:bodyPr>
          <a:lstStyle/>
          <a:p>
            <a:r>
              <a:rPr lang="en-GB" dirty="0"/>
              <a:t>What other information does the newspaper article provide?</a:t>
            </a:r>
          </a:p>
        </p:txBody>
      </p:sp>
      <p:sp>
        <p:nvSpPr>
          <p:cNvPr id="6" name="Rectangle 5">
            <a:extLst>
              <a:ext uri="{FF2B5EF4-FFF2-40B4-BE49-F238E27FC236}">
                <a16:creationId xmlns:a16="http://schemas.microsoft.com/office/drawing/2014/main" id="{FCC2340A-F9B4-46D0-87A5-5A1B874D83BD}"/>
              </a:ext>
            </a:extLst>
          </p:cNvPr>
          <p:cNvSpPr/>
          <p:nvPr/>
        </p:nvSpPr>
        <p:spPr>
          <a:xfrm>
            <a:off x="729725" y="1908318"/>
            <a:ext cx="3503073" cy="3998339"/>
          </a:xfrm>
          <a:prstGeom prst="rect">
            <a:avLst/>
          </a:prstGeom>
        </p:spPr>
        <p:txBody>
          <a:bodyPr wrap="square">
            <a:spAutoFit/>
          </a:bodyPr>
          <a:lstStyle/>
          <a:p>
            <a:pPr>
              <a:lnSpc>
                <a:spcPct val="107000"/>
              </a:lnSpc>
            </a:pPr>
            <a:r>
              <a:rPr lang="en-GB" sz="2200" dirty="0">
                <a:solidFill>
                  <a:schemeClr val="bg1"/>
                </a:solidFill>
              </a:rPr>
              <a:t>A letter to his father says –</a:t>
            </a:r>
          </a:p>
          <a:p>
            <a:pPr>
              <a:lnSpc>
                <a:spcPct val="107000"/>
              </a:lnSpc>
            </a:pPr>
            <a:endParaRPr lang="en-GB" sz="1300" dirty="0">
              <a:solidFill>
                <a:schemeClr val="bg1"/>
              </a:solidFill>
            </a:endParaRPr>
          </a:p>
          <a:p>
            <a:pPr>
              <a:lnSpc>
                <a:spcPct val="107000"/>
              </a:lnSpc>
            </a:pPr>
            <a:r>
              <a:rPr lang="en-GB" sz="2200" i="1" dirty="0">
                <a:solidFill>
                  <a:schemeClr val="bg1"/>
                </a:solidFill>
              </a:rPr>
              <a:t>‘It is with deepest regret that I have inform you of the death of your son which took place on November 11 at a place called </a:t>
            </a:r>
            <a:r>
              <a:rPr lang="en-GB" sz="2200" i="1" dirty="0" err="1">
                <a:solidFill>
                  <a:schemeClr val="bg1"/>
                </a:solidFill>
              </a:rPr>
              <a:t>Ath</a:t>
            </a:r>
            <a:r>
              <a:rPr lang="en-GB" sz="2200" i="1" dirty="0">
                <a:solidFill>
                  <a:schemeClr val="bg1"/>
                </a:solidFill>
              </a:rPr>
              <a:t>, east of </a:t>
            </a:r>
            <a:r>
              <a:rPr lang="en-GB" sz="2200" i="1">
                <a:solidFill>
                  <a:schemeClr val="bg1"/>
                </a:solidFill>
              </a:rPr>
              <a:t>Tournai. He </a:t>
            </a:r>
            <a:r>
              <a:rPr lang="en-GB" sz="2200" i="1" dirty="0">
                <a:solidFill>
                  <a:schemeClr val="bg1"/>
                </a:solidFill>
              </a:rPr>
              <a:t>was killed by rifle fire just before armistice was declared’. </a:t>
            </a:r>
          </a:p>
          <a:p>
            <a:pPr>
              <a:lnSpc>
                <a:spcPct val="107000"/>
              </a:lnSpc>
            </a:pPr>
            <a:endParaRPr lang="en-GB" dirty="0">
              <a:solidFill>
                <a:schemeClr val="bg1"/>
              </a:solidFill>
            </a:endParaRPr>
          </a:p>
        </p:txBody>
      </p:sp>
      <p:sp>
        <p:nvSpPr>
          <p:cNvPr id="9" name="Rectangle 8">
            <a:extLst>
              <a:ext uri="{FF2B5EF4-FFF2-40B4-BE49-F238E27FC236}">
                <a16:creationId xmlns:a16="http://schemas.microsoft.com/office/drawing/2014/main" id="{90BE2950-EF85-4E90-A928-360BC456C39C}"/>
              </a:ext>
            </a:extLst>
          </p:cNvPr>
          <p:cNvSpPr/>
          <p:nvPr/>
        </p:nvSpPr>
        <p:spPr>
          <a:xfrm>
            <a:off x="716502" y="5516678"/>
            <a:ext cx="3503073" cy="800860"/>
          </a:xfrm>
          <a:prstGeom prst="rect">
            <a:avLst/>
          </a:prstGeom>
        </p:spPr>
        <p:txBody>
          <a:bodyPr wrap="square">
            <a:spAutoFit/>
          </a:bodyPr>
          <a:lstStyle/>
          <a:p>
            <a:pPr>
              <a:lnSpc>
                <a:spcPct val="107000"/>
              </a:lnSpc>
            </a:pPr>
            <a:r>
              <a:rPr lang="en-GB" sz="2200" dirty="0">
                <a:solidFill>
                  <a:schemeClr val="bg1"/>
                </a:solidFill>
              </a:rPr>
              <a:t>Eddie was the last man killed in the war.</a:t>
            </a:r>
          </a:p>
        </p:txBody>
      </p:sp>
    </p:spTree>
    <p:extLst>
      <p:ext uri="{BB962C8B-B14F-4D97-AF65-F5344CB8AC3E}">
        <p14:creationId xmlns:p14="http://schemas.microsoft.com/office/powerpoint/2010/main" val="354785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3B4CDB-EED3-480C-9AC1-66E46401B88B}"/>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pic>
        <p:nvPicPr>
          <p:cNvPr id="19" name="Picture 18" descr="A picture containing indoor, sitting, table, black&#10;&#10;Description automatically generated">
            <a:extLst>
              <a:ext uri="{FF2B5EF4-FFF2-40B4-BE49-F238E27FC236}">
                <a16:creationId xmlns:a16="http://schemas.microsoft.com/office/drawing/2014/main" id="{28617401-40FF-436F-AA75-8329D7737F80}"/>
              </a:ext>
            </a:extLst>
          </p:cNvPr>
          <p:cNvPicPr>
            <a:picLocks noChangeAspect="1"/>
          </p:cNvPicPr>
          <p:nvPr/>
        </p:nvPicPr>
        <p:blipFill rotWithShape="1">
          <a:blip r:embed="rId3">
            <a:extLst>
              <a:ext uri="{28A0092B-C50C-407E-A947-70E740481C1C}">
                <a14:useLocalDpi xmlns:a14="http://schemas.microsoft.com/office/drawing/2010/main" val="0"/>
              </a:ext>
            </a:extLst>
          </a:blip>
          <a:srcRect l="-646" t="14234" r="4546" b="13922"/>
          <a:stretch/>
        </p:blipFill>
        <p:spPr>
          <a:xfrm>
            <a:off x="20254540" y="1618738"/>
            <a:ext cx="3252903" cy="3242522"/>
          </a:xfrm>
          <a:prstGeom prst="flowChartConnector">
            <a:avLst/>
          </a:prstGeom>
        </p:spPr>
      </p:pic>
      <p:sp>
        <p:nvSpPr>
          <p:cNvPr id="4" name="Rectangle 3">
            <a:extLst>
              <a:ext uri="{FF2B5EF4-FFF2-40B4-BE49-F238E27FC236}">
                <a16:creationId xmlns:a16="http://schemas.microsoft.com/office/drawing/2014/main" id="{C629C4B8-D6D5-4047-BD5B-9065C2BCFB8F}"/>
              </a:ext>
            </a:extLst>
          </p:cNvPr>
          <p:cNvSpPr/>
          <p:nvPr/>
        </p:nvSpPr>
        <p:spPr>
          <a:xfrm>
            <a:off x="5354322" y="3258184"/>
            <a:ext cx="1483355" cy="341632"/>
          </a:xfrm>
          <a:prstGeom prst="rect">
            <a:avLst/>
          </a:prstGeom>
        </p:spPr>
        <p:txBody>
          <a:bodyPr wrap="none">
            <a:spAutoFit/>
          </a:bodyPr>
          <a:lstStyle/>
          <a:p>
            <a:pPr algn="ctr">
              <a:lnSpc>
                <a:spcPct val="90000"/>
              </a:lnSpc>
              <a:spcBef>
                <a:spcPct val="0"/>
              </a:spcBef>
              <a:spcAft>
                <a:spcPts val="600"/>
              </a:spcAft>
            </a:pPr>
            <a:r>
              <a:rPr lang="en-US" dirty="0">
                <a:solidFill>
                  <a:srgbClr val="FFFFFF"/>
                </a:solidFill>
              </a:rPr>
              <a:t>‘Eddie’s story’</a:t>
            </a:r>
          </a:p>
        </p:txBody>
      </p:sp>
      <p:sp>
        <p:nvSpPr>
          <p:cNvPr id="5" name="Rectangle 4">
            <a:extLst>
              <a:ext uri="{FF2B5EF4-FFF2-40B4-BE49-F238E27FC236}">
                <a16:creationId xmlns:a16="http://schemas.microsoft.com/office/drawing/2014/main" id="{6F6BC764-0983-4449-AB2A-148C3EFAD99B}"/>
              </a:ext>
            </a:extLst>
          </p:cNvPr>
          <p:cNvSpPr/>
          <p:nvPr/>
        </p:nvSpPr>
        <p:spPr>
          <a:xfrm>
            <a:off x="719030" y="650745"/>
            <a:ext cx="3176928" cy="677108"/>
          </a:xfrm>
          <a:prstGeom prst="rect">
            <a:avLst/>
          </a:prstGeom>
        </p:spPr>
        <p:txBody>
          <a:bodyPr wrap="square">
            <a:spAutoFit/>
          </a:bodyPr>
          <a:lstStyle/>
          <a:p>
            <a:pPr lvl="0"/>
            <a:r>
              <a:rPr lang="en-GB" dirty="0"/>
              <a:t>.</a:t>
            </a:r>
          </a:p>
          <a:p>
            <a:endParaRPr lang="en-GB" sz="2000" dirty="0">
              <a:solidFill>
                <a:schemeClr val="bg1"/>
              </a:solidFill>
              <a:latin typeface="Calibri" panose="020F0502020204030204" pitchFamily="34" charset="0"/>
            </a:endParaRPr>
          </a:p>
        </p:txBody>
      </p:sp>
      <p:sp>
        <p:nvSpPr>
          <p:cNvPr id="3" name="Rectangle 2">
            <a:extLst>
              <a:ext uri="{FF2B5EF4-FFF2-40B4-BE49-F238E27FC236}">
                <a16:creationId xmlns:a16="http://schemas.microsoft.com/office/drawing/2014/main" id="{2182D533-5484-4317-88E4-7788A6C7CF0C}"/>
              </a:ext>
            </a:extLst>
          </p:cNvPr>
          <p:cNvSpPr/>
          <p:nvPr/>
        </p:nvSpPr>
        <p:spPr>
          <a:xfrm>
            <a:off x="824056" y="1085579"/>
            <a:ext cx="3444102" cy="1163139"/>
          </a:xfrm>
          <a:prstGeom prst="rect">
            <a:avLst/>
          </a:prstGeom>
        </p:spPr>
        <p:txBody>
          <a:bodyPr wrap="square">
            <a:spAutoFit/>
          </a:bodyPr>
          <a:lstStyle/>
          <a:p>
            <a:pPr lvl="0">
              <a:lnSpc>
                <a:spcPct val="107000"/>
              </a:lnSpc>
              <a:spcAft>
                <a:spcPts val="0"/>
              </a:spcAft>
            </a:pPr>
            <a:r>
              <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rPr>
              <a:t>Following Eddie’s death his family received a letter from King V and a ‘Death Penny’. </a:t>
            </a:r>
          </a:p>
        </p:txBody>
      </p:sp>
      <p:pic>
        <p:nvPicPr>
          <p:cNvPr id="15" name="Picture 14" descr="A picture containing sitting, white, table, food&#10;&#10;Description automatically generated">
            <a:extLst>
              <a:ext uri="{FF2B5EF4-FFF2-40B4-BE49-F238E27FC236}">
                <a16:creationId xmlns:a16="http://schemas.microsoft.com/office/drawing/2014/main" id="{24FFB66B-72A5-4D10-85B0-F1B9B3C91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123241" y="-64755"/>
            <a:ext cx="2341607" cy="3122143"/>
          </a:xfrm>
          <a:prstGeom prst="rect">
            <a:avLst/>
          </a:prstGeom>
        </p:spPr>
      </p:pic>
      <p:pic>
        <p:nvPicPr>
          <p:cNvPr id="13" name="Picture 12" descr="A picture containing sitting, white, table, food&#10;&#10;Description automatically generated">
            <a:extLst>
              <a:ext uri="{FF2B5EF4-FFF2-40B4-BE49-F238E27FC236}">
                <a16:creationId xmlns:a16="http://schemas.microsoft.com/office/drawing/2014/main" id="{7BD8AEB9-9A6B-46BB-B654-503B121B5200}"/>
              </a:ext>
            </a:extLst>
          </p:cNvPr>
          <p:cNvPicPr>
            <a:picLocks noChangeAspect="1"/>
          </p:cNvPicPr>
          <p:nvPr/>
        </p:nvPicPr>
        <p:blipFill rotWithShape="1">
          <a:blip r:embed="rId4">
            <a:extLst>
              <a:ext uri="{28A0092B-C50C-407E-A947-70E740481C1C}">
                <a14:useLocalDpi xmlns:a14="http://schemas.microsoft.com/office/drawing/2010/main" val="0"/>
              </a:ext>
            </a:extLst>
          </a:blip>
          <a:srcRect l="3012" t="45921" r="18372" b="6460"/>
          <a:stretch/>
        </p:blipFill>
        <p:spPr>
          <a:xfrm rot="16200000">
            <a:off x="6760462" y="3167954"/>
            <a:ext cx="3604965" cy="2911404"/>
          </a:xfrm>
          <a:prstGeom prst="rect">
            <a:avLst/>
          </a:prstGeom>
        </p:spPr>
      </p:pic>
      <p:pic>
        <p:nvPicPr>
          <p:cNvPr id="14" name="Picture 13" descr="A picture containing indoor, sitting, table, black&#10;&#10;Description automatically generated">
            <a:extLst>
              <a:ext uri="{FF2B5EF4-FFF2-40B4-BE49-F238E27FC236}">
                <a16:creationId xmlns:a16="http://schemas.microsoft.com/office/drawing/2014/main" id="{AC523AA6-5BFD-4A1F-9592-3328A77801C1}"/>
              </a:ext>
            </a:extLst>
          </p:cNvPr>
          <p:cNvPicPr>
            <a:picLocks noChangeAspect="1"/>
          </p:cNvPicPr>
          <p:nvPr/>
        </p:nvPicPr>
        <p:blipFill rotWithShape="1">
          <a:blip r:embed="rId3">
            <a:extLst>
              <a:ext uri="{28A0092B-C50C-407E-A947-70E740481C1C}">
                <a14:useLocalDpi xmlns:a14="http://schemas.microsoft.com/office/drawing/2010/main" val="0"/>
              </a:ext>
            </a:extLst>
          </a:blip>
          <a:srcRect l="-646" t="14234" r="4546" b="13922"/>
          <a:stretch/>
        </p:blipFill>
        <p:spPr>
          <a:xfrm>
            <a:off x="4970340" y="393894"/>
            <a:ext cx="3521081" cy="3509844"/>
          </a:xfrm>
          <a:prstGeom prst="flowChartConnector">
            <a:avLst/>
          </a:prstGeom>
        </p:spPr>
      </p:pic>
      <p:pic>
        <p:nvPicPr>
          <p:cNvPr id="20" name="Picture 19" descr="A picture containing grass, outdoor, building, front&#10;&#10;Description automatically generated">
            <a:extLst>
              <a:ext uri="{FF2B5EF4-FFF2-40B4-BE49-F238E27FC236}">
                <a16:creationId xmlns:a16="http://schemas.microsoft.com/office/drawing/2014/main" id="{604CC86E-0DDB-46DD-B9FF-414CECCDC1FA}"/>
              </a:ext>
            </a:extLst>
          </p:cNvPr>
          <p:cNvPicPr>
            <a:picLocks noChangeAspect="1"/>
          </p:cNvPicPr>
          <p:nvPr/>
        </p:nvPicPr>
        <p:blipFill rotWithShape="1">
          <a:blip r:embed="rId5">
            <a:extLst>
              <a:ext uri="{28A0092B-C50C-407E-A947-70E740481C1C}">
                <a14:useLocalDpi xmlns:a14="http://schemas.microsoft.com/office/drawing/2010/main" val="0"/>
              </a:ext>
            </a:extLst>
          </a:blip>
          <a:srcRect t="6202" b="6203"/>
          <a:stretch/>
        </p:blipFill>
        <p:spPr>
          <a:xfrm>
            <a:off x="872638" y="2644100"/>
            <a:ext cx="3444102" cy="1689443"/>
          </a:xfrm>
          <a:prstGeom prst="rect">
            <a:avLst/>
          </a:prstGeom>
        </p:spPr>
      </p:pic>
    </p:spTree>
    <p:extLst>
      <p:ext uri="{BB962C8B-B14F-4D97-AF65-F5344CB8AC3E}">
        <p14:creationId xmlns:p14="http://schemas.microsoft.com/office/powerpoint/2010/main" val="3777418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3B4CDB-EED3-480C-9AC1-66E46401B88B}"/>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800" kern="1200" dirty="0">
              <a:solidFill>
                <a:srgbClr val="FFFFFF"/>
              </a:solidFill>
              <a:latin typeface="+mj-lt"/>
              <a:ea typeface="+mj-ea"/>
              <a:cs typeface="+mj-cs"/>
            </a:endParaRPr>
          </a:p>
        </p:txBody>
      </p:sp>
      <p:sp>
        <p:nvSpPr>
          <p:cNvPr id="4" name="Rectangle 3">
            <a:extLst>
              <a:ext uri="{FF2B5EF4-FFF2-40B4-BE49-F238E27FC236}">
                <a16:creationId xmlns:a16="http://schemas.microsoft.com/office/drawing/2014/main" id="{C629C4B8-D6D5-4047-BD5B-9065C2BCFB8F}"/>
              </a:ext>
            </a:extLst>
          </p:cNvPr>
          <p:cNvSpPr/>
          <p:nvPr/>
        </p:nvSpPr>
        <p:spPr>
          <a:xfrm>
            <a:off x="5354322" y="3258184"/>
            <a:ext cx="1483355" cy="341632"/>
          </a:xfrm>
          <a:prstGeom prst="rect">
            <a:avLst/>
          </a:prstGeom>
        </p:spPr>
        <p:txBody>
          <a:bodyPr wrap="none">
            <a:spAutoFit/>
          </a:bodyPr>
          <a:lstStyle/>
          <a:p>
            <a:pPr algn="ctr">
              <a:lnSpc>
                <a:spcPct val="90000"/>
              </a:lnSpc>
              <a:spcBef>
                <a:spcPct val="0"/>
              </a:spcBef>
              <a:spcAft>
                <a:spcPts val="600"/>
              </a:spcAft>
            </a:pPr>
            <a:r>
              <a:rPr lang="en-US" dirty="0">
                <a:solidFill>
                  <a:srgbClr val="FFFFFF"/>
                </a:solidFill>
              </a:rPr>
              <a:t>‘Eddie’s story’</a:t>
            </a:r>
          </a:p>
        </p:txBody>
      </p:sp>
      <p:sp>
        <p:nvSpPr>
          <p:cNvPr id="5" name="Rectangle 4">
            <a:extLst>
              <a:ext uri="{FF2B5EF4-FFF2-40B4-BE49-F238E27FC236}">
                <a16:creationId xmlns:a16="http://schemas.microsoft.com/office/drawing/2014/main" id="{6F6BC764-0983-4449-AB2A-148C3EFAD99B}"/>
              </a:ext>
            </a:extLst>
          </p:cNvPr>
          <p:cNvSpPr/>
          <p:nvPr/>
        </p:nvSpPr>
        <p:spPr>
          <a:xfrm>
            <a:off x="719030" y="650745"/>
            <a:ext cx="3176928" cy="677108"/>
          </a:xfrm>
          <a:prstGeom prst="rect">
            <a:avLst/>
          </a:prstGeom>
        </p:spPr>
        <p:txBody>
          <a:bodyPr wrap="square">
            <a:spAutoFit/>
          </a:bodyPr>
          <a:lstStyle/>
          <a:p>
            <a:pPr lvl="0"/>
            <a:r>
              <a:rPr lang="en-GB" dirty="0"/>
              <a:t>.</a:t>
            </a:r>
          </a:p>
          <a:p>
            <a:endParaRPr lang="en-GB" sz="2000" dirty="0">
              <a:solidFill>
                <a:schemeClr val="bg1"/>
              </a:solidFill>
              <a:latin typeface="Calibri" panose="020F0502020204030204" pitchFamily="34" charset="0"/>
            </a:endParaRPr>
          </a:p>
        </p:txBody>
      </p:sp>
      <p:sp>
        <p:nvSpPr>
          <p:cNvPr id="3" name="Rectangle 2">
            <a:extLst>
              <a:ext uri="{FF2B5EF4-FFF2-40B4-BE49-F238E27FC236}">
                <a16:creationId xmlns:a16="http://schemas.microsoft.com/office/drawing/2014/main" id="{2182D533-5484-4317-88E4-7788A6C7CF0C}"/>
              </a:ext>
            </a:extLst>
          </p:cNvPr>
          <p:cNvSpPr/>
          <p:nvPr/>
        </p:nvSpPr>
        <p:spPr>
          <a:xfrm>
            <a:off x="781771" y="597360"/>
            <a:ext cx="3442532" cy="2547749"/>
          </a:xfrm>
          <a:prstGeom prst="rect">
            <a:avLst/>
          </a:prstGeom>
        </p:spPr>
        <p:txBody>
          <a:bodyPr wrap="square">
            <a:spAutoFit/>
          </a:bodyPr>
          <a:lstStyle/>
          <a:p>
            <a:pPr lvl="0">
              <a:lnSpc>
                <a:spcPct val="107000"/>
              </a:lnSpc>
              <a:spcAft>
                <a:spcPts val="0"/>
              </a:spcAft>
            </a:pPr>
            <a:endParaRPr lang="en-GB" sz="2000" dirty="0">
              <a:solidFill>
                <a:schemeClr val="bg1"/>
              </a:solidFill>
              <a:latin typeface="Calibri" panose="020F0502020204030204" pitchFamily="34" charset="0"/>
              <a:ea typeface="Calibri" panose="020F0502020204030204" pitchFamily="34" charset="0"/>
              <a:cs typeface="Symbol" panose="05050102010706020507" pitchFamily="18" charset="2"/>
            </a:endParaRPr>
          </a:p>
          <a:p>
            <a:pPr>
              <a:lnSpc>
                <a:spcPct val="107000"/>
              </a:lnSpc>
            </a:pPr>
            <a:r>
              <a:rPr lang="en-GB" sz="2200" dirty="0">
                <a:solidFill>
                  <a:schemeClr val="bg1"/>
                </a:solidFill>
              </a:rPr>
              <a:t>Eddie fought throughout the war, dying for his country. He earned his medals for long service, bravery and death in service.</a:t>
            </a:r>
          </a:p>
          <a:p>
            <a:pPr lvl="0">
              <a:lnSpc>
                <a:spcPct val="107000"/>
              </a:lnSpc>
              <a:spcAft>
                <a:spcPts val="0"/>
              </a:spcAft>
            </a:pPr>
            <a:endParaRPr lang="en-GB" sz="2000" dirty="0">
              <a:solidFill>
                <a:schemeClr val="bg1"/>
              </a:solidFill>
              <a:latin typeface="Calibri" panose="020F0502020204030204" pitchFamily="34" charset="0"/>
              <a:ea typeface="Calibri" panose="020F0502020204030204" pitchFamily="34" charset="0"/>
              <a:cs typeface="Symbol" panose="05050102010706020507" pitchFamily="18" charset="2"/>
            </a:endParaRPr>
          </a:p>
        </p:txBody>
      </p:sp>
      <p:pic>
        <p:nvPicPr>
          <p:cNvPr id="13" name="Picture 2" descr="A picture containing indoor, table, sitting, holding&#10;&#10;Description generated with very high confidence">
            <a:extLst>
              <a:ext uri="{FF2B5EF4-FFF2-40B4-BE49-F238E27FC236}">
                <a16:creationId xmlns:a16="http://schemas.microsoft.com/office/drawing/2014/main" id="{7BE3C82F-404C-49C8-AE3E-7D8BCE225744}"/>
              </a:ext>
            </a:extLst>
          </p:cNvPr>
          <p:cNvPicPr>
            <a:picLocks noChangeAspect="1"/>
          </p:cNvPicPr>
          <p:nvPr/>
        </p:nvPicPr>
        <p:blipFill>
          <a:blip r:embed="rId3"/>
          <a:stretch>
            <a:fillRect/>
          </a:stretch>
        </p:blipFill>
        <p:spPr>
          <a:xfrm>
            <a:off x="6330192" y="379505"/>
            <a:ext cx="4190723" cy="4033571"/>
          </a:xfrm>
          <a:prstGeom prst="rect">
            <a:avLst/>
          </a:prstGeom>
        </p:spPr>
      </p:pic>
      <p:sp>
        <p:nvSpPr>
          <p:cNvPr id="6" name="Rectangle 5">
            <a:extLst>
              <a:ext uri="{FF2B5EF4-FFF2-40B4-BE49-F238E27FC236}">
                <a16:creationId xmlns:a16="http://schemas.microsoft.com/office/drawing/2014/main" id="{6D4465DD-FFE6-44E2-98F2-34D2A79DE22F}"/>
              </a:ext>
            </a:extLst>
          </p:cNvPr>
          <p:cNvSpPr/>
          <p:nvPr/>
        </p:nvSpPr>
        <p:spPr>
          <a:xfrm>
            <a:off x="819690" y="3191212"/>
            <a:ext cx="3399885" cy="1525418"/>
          </a:xfrm>
          <a:prstGeom prst="rect">
            <a:avLst/>
          </a:prstGeom>
        </p:spPr>
        <p:txBody>
          <a:bodyPr wrap="square">
            <a:spAutoFit/>
          </a:bodyPr>
          <a:lstStyle/>
          <a:p>
            <a:pPr lvl="0">
              <a:lnSpc>
                <a:spcPct val="107000"/>
              </a:lnSpc>
              <a:spcAft>
                <a:spcPts val="0"/>
              </a:spcAft>
            </a:pPr>
            <a:r>
              <a:rPr lang="en-GB" sz="2200" dirty="0">
                <a:solidFill>
                  <a:schemeClr val="bg1"/>
                </a:solidFill>
                <a:latin typeface="Calibri" panose="020F0502020204030204" pitchFamily="34" charset="0"/>
                <a:ea typeface="Calibri" panose="020F0502020204030204" pitchFamily="34" charset="0"/>
                <a:cs typeface="Symbol" panose="05050102010706020507" pitchFamily="18" charset="2"/>
              </a:rPr>
              <a:t>The war had a devastating impact on his family who sadly also lost Eddie’s three brothers.</a:t>
            </a:r>
          </a:p>
        </p:txBody>
      </p:sp>
      <p:pic>
        <p:nvPicPr>
          <p:cNvPr id="11" name="Picture 10" descr="C:\Users\mlo2\AppData\Local\Microsoft\Windows\INetCache\Content.MSO\20ADCD09.tmp">
            <a:extLst>
              <a:ext uri="{FF2B5EF4-FFF2-40B4-BE49-F238E27FC236}">
                <a16:creationId xmlns:a16="http://schemas.microsoft.com/office/drawing/2014/main" id="{1FBAFECB-63DC-459A-80CD-837E5802E2C0}"/>
              </a:ext>
            </a:extLst>
          </p:cNvPr>
          <p:cNvPicPr/>
          <p:nvPr/>
        </p:nvPicPr>
        <p:blipFill rotWithShape="1">
          <a:blip r:embed="rId4">
            <a:extLst>
              <a:ext uri="{28A0092B-C50C-407E-A947-70E740481C1C}">
                <a14:useLocalDpi xmlns:a14="http://schemas.microsoft.com/office/drawing/2010/main" val="0"/>
              </a:ext>
            </a:extLst>
          </a:blip>
          <a:srcRect r="-1" b="50"/>
          <a:stretch/>
        </p:blipFill>
        <p:spPr bwMode="auto">
          <a:xfrm>
            <a:off x="3575576" y="4262943"/>
            <a:ext cx="2286234" cy="2671143"/>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sp>
        <p:nvSpPr>
          <p:cNvPr id="12" name="Speech Bubble: Rectangle with Corners Rounded 11">
            <a:extLst>
              <a:ext uri="{FF2B5EF4-FFF2-40B4-BE49-F238E27FC236}">
                <a16:creationId xmlns:a16="http://schemas.microsoft.com/office/drawing/2014/main" id="{E4EA4E7E-FC42-44D5-ADB7-58CC1BC1F690}"/>
              </a:ext>
            </a:extLst>
          </p:cNvPr>
          <p:cNvSpPr/>
          <p:nvPr/>
        </p:nvSpPr>
        <p:spPr>
          <a:xfrm>
            <a:off x="5872670" y="4686278"/>
            <a:ext cx="5499640" cy="1701916"/>
          </a:xfrm>
          <a:prstGeom prst="wedgeRoundRectCallout">
            <a:avLst>
              <a:gd name="adj1" fmla="val -57217"/>
              <a:gd name="adj2" fmla="val 608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Is war ever worth it?</a:t>
            </a:r>
          </a:p>
          <a:p>
            <a:pPr algn="ctr"/>
            <a:endParaRPr lang="en-GB" sz="800" dirty="0">
              <a:solidFill>
                <a:schemeClr val="tx1"/>
              </a:solidFill>
            </a:endParaRPr>
          </a:p>
          <a:p>
            <a:pPr algn="ctr"/>
            <a:r>
              <a:rPr lang="en-GB" sz="2400" dirty="0">
                <a:solidFill>
                  <a:schemeClr val="tx1"/>
                </a:solidFill>
              </a:rPr>
              <a:t>What was Eddie fighting for?</a:t>
            </a:r>
          </a:p>
          <a:p>
            <a:pPr algn="ctr"/>
            <a:endParaRPr lang="en-GB" sz="800" dirty="0">
              <a:solidFill>
                <a:schemeClr val="tx1"/>
              </a:solidFill>
            </a:endParaRPr>
          </a:p>
          <a:p>
            <a:pPr algn="ctr"/>
            <a:r>
              <a:rPr lang="en-GB" sz="2400" dirty="0">
                <a:solidFill>
                  <a:schemeClr val="tx1"/>
                </a:solidFill>
              </a:rPr>
              <a:t>What changed as result of the war? </a:t>
            </a:r>
          </a:p>
        </p:txBody>
      </p:sp>
    </p:spTree>
    <p:extLst>
      <p:ext uri="{BB962C8B-B14F-4D97-AF65-F5344CB8AC3E}">
        <p14:creationId xmlns:p14="http://schemas.microsoft.com/office/powerpoint/2010/main" val="286514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C:\Users\mlo2\AppData\Local\Microsoft\Windows\INetCache\Content.MSO\20ADCD09.tmp">
            <a:extLst>
              <a:ext uri="{FF2B5EF4-FFF2-40B4-BE49-F238E27FC236}">
                <a16:creationId xmlns:a16="http://schemas.microsoft.com/office/drawing/2014/main" id="{D7383A4C-6CB6-47CD-AB2E-F0DE3BC65E5C}"/>
              </a:ext>
            </a:extLst>
          </p:cNvPr>
          <p:cNvPicPr/>
          <p:nvPr/>
        </p:nvPicPr>
        <p:blipFill rotWithShape="1">
          <a:blip r:embed="rId3">
            <a:extLst>
              <a:ext uri="{28A0092B-C50C-407E-A947-70E740481C1C}">
                <a14:useLocalDpi xmlns:a14="http://schemas.microsoft.com/office/drawing/2010/main" val="0"/>
              </a:ext>
            </a:extLst>
          </a:blip>
          <a:srcRect t="215" b="9964"/>
          <a:stretch/>
        </p:blipFill>
        <p:spPr bwMode="auto">
          <a:xfrm>
            <a:off x="0" y="2923255"/>
            <a:ext cx="3010372" cy="3312944"/>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p:spPr>
      </p:pic>
      <p:sp>
        <p:nvSpPr>
          <p:cNvPr id="5" name="TextBox 4">
            <a:extLst>
              <a:ext uri="{FF2B5EF4-FFF2-40B4-BE49-F238E27FC236}">
                <a16:creationId xmlns:a16="http://schemas.microsoft.com/office/drawing/2014/main" id="{7FFFD1C8-3BCE-484B-A3BA-7B126011E714}"/>
              </a:ext>
            </a:extLst>
          </p:cNvPr>
          <p:cNvSpPr txBox="1"/>
          <p:nvPr/>
        </p:nvSpPr>
        <p:spPr>
          <a:xfrm>
            <a:off x="7772616" y="2452760"/>
            <a:ext cx="3174504" cy="2993922"/>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r>
              <a:rPr lang="en-GB" sz="3600" dirty="0"/>
              <a:t>Is war ever worth it?</a:t>
            </a:r>
          </a:p>
        </p:txBody>
      </p:sp>
      <p:sp>
        <p:nvSpPr>
          <p:cNvPr id="6" name="Speech Bubble: Rectangle with Corners Rounded 5">
            <a:extLst>
              <a:ext uri="{FF2B5EF4-FFF2-40B4-BE49-F238E27FC236}">
                <a16:creationId xmlns:a16="http://schemas.microsoft.com/office/drawing/2014/main" id="{1F02B2B2-BA37-4F95-8450-F55E33E0F7D5}"/>
              </a:ext>
            </a:extLst>
          </p:cNvPr>
          <p:cNvSpPr/>
          <p:nvPr/>
        </p:nvSpPr>
        <p:spPr>
          <a:xfrm>
            <a:off x="2291758" y="1153551"/>
            <a:ext cx="5500050" cy="2643453"/>
          </a:xfrm>
          <a:prstGeom prst="wedgeRoundRectCallout">
            <a:avLst>
              <a:gd name="adj1" fmla="val -48446"/>
              <a:gd name="adj2" fmla="val 81277"/>
              <a:gd name="adj3" fmla="val 1666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a:p>
            <a:pPr lvl="0"/>
            <a:endParaRPr lang="en-GB" sz="2000" b="1" dirty="0">
              <a:solidFill>
                <a:prstClr val="black"/>
              </a:solidFill>
            </a:endParaRPr>
          </a:p>
          <a:p>
            <a:pPr lvl="0"/>
            <a:endParaRPr lang="en-GB" sz="2000" b="1" dirty="0">
              <a:solidFill>
                <a:prstClr val="black"/>
              </a:solidFill>
            </a:endParaRPr>
          </a:p>
          <a:p>
            <a:pPr lvl="0"/>
            <a:endParaRPr lang="en-GB" sz="2000" b="1" dirty="0">
              <a:solidFill>
                <a:prstClr val="black"/>
              </a:solidFill>
            </a:endParaRPr>
          </a:p>
          <a:p>
            <a:pPr lvl="0"/>
            <a:endParaRPr lang="en-GB" sz="2000" b="1" dirty="0">
              <a:solidFill>
                <a:prstClr val="black"/>
              </a:solidFill>
            </a:endParaRPr>
          </a:p>
          <a:p>
            <a:pPr lvl="0"/>
            <a:endParaRPr lang="en-GB" sz="2000" b="1" dirty="0">
              <a:solidFill>
                <a:prstClr val="black"/>
              </a:solidFill>
            </a:endParaRPr>
          </a:p>
          <a:p>
            <a:r>
              <a:rPr lang="en-GB" dirty="0"/>
              <a:t>u visit you will investigate what life was like during World War I and think about this big question….</a:t>
            </a:r>
          </a:p>
        </p:txBody>
      </p:sp>
      <p:sp>
        <p:nvSpPr>
          <p:cNvPr id="4" name="Rectangle 3">
            <a:extLst>
              <a:ext uri="{FF2B5EF4-FFF2-40B4-BE49-F238E27FC236}">
                <a16:creationId xmlns:a16="http://schemas.microsoft.com/office/drawing/2014/main" id="{43647CEB-15A7-4D8D-94C1-1D5A08569513}"/>
              </a:ext>
            </a:extLst>
          </p:cNvPr>
          <p:cNvSpPr/>
          <p:nvPr/>
        </p:nvSpPr>
        <p:spPr>
          <a:xfrm>
            <a:off x="2489148" y="1363483"/>
            <a:ext cx="4590723" cy="1754326"/>
          </a:xfrm>
          <a:prstGeom prst="rect">
            <a:avLst/>
          </a:prstGeom>
        </p:spPr>
        <p:txBody>
          <a:bodyPr wrap="square">
            <a:spAutoFit/>
          </a:bodyPr>
          <a:lstStyle/>
          <a:p>
            <a:r>
              <a:rPr lang="en-GB" sz="2000" dirty="0">
                <a:solidFill>
                  <a:schemeClr val="bg1"/>
                </a:solidFill>
              </a:rPr>
              <a:t>Hello. Welcome to Chelmsford Museum.  My name is Sparky.</a:t>
            </a:r>
          </a:p>
          <a:p>
            <a:pPr lvl="0"/>
            <a:endParaRPr lang="en-GB" sz="800" dirty="0">
              <a:solidFill>
                <a:schemeClr val="bg1"/>
              </a:solidFill>
            </a:endParaRPr>
          </a:p>
          <a:p>
            <a:pPr lvl="0"/>
            <a:r>
              <a:rPr lang="en-GB" sz="2000" dirty="0">
                <a:solidFill>
                  <a:schemeClr val="bg1"/>
                </a:solidFill>
              </a:rPr>
              <a:t>When you visit you will investigate what life was like during World War I and think about this big question….</a:t>
            </a:r>
          </a:p>
        </p:txBody>
      </p:sp>
      <p:sp>
        <p:nvSpPr>
          <p:cNvPr id="7" name="Rectangle 6">
            <a:extLst>
              <a:ext uri="{FF2B5EF4-FFF2-40B4-BE49-F238E27FC236}">
                <a16:creationId xmlns:a16="http://schemas.microsoft.com/office/drawing/2014/main" id="{C397BF8A-BDF7-4C0B-B1CF-580CAD9E97AD}"/>
              </a:ext>
            </a:extLst>
          </p:cNvPr>
          <p:cNvSpPr/>
          <p:nvPr/>
        </p:nvSpPr>
        <p:spPr>
          <a:xfrm>
            <a:off x="2489148" y="3184309"/>
            <a:ext cx="5252785" cy="400110"/>
          </a:xfrm>
          <a:prstGeom prst="rect">
            <a:avLst/>
          </a:prstGeom>
        </p:spPr>
        <p:txBody>
          <a:bodyPr wrap="none">
            <a:spAutoFit/>
          </a:bodyPr>
          <a:lstStyle/>
          <a:p>
            <a:pPr lvl="0"/>
            <a:r>
              <a:rPr lang="en-GB" sz="2000" b="1" dirty="0">
                <a:solidFill>
                  <a:prstClr val="black"/>
                </a:solidFill>
              </a:rPr>
              <a:t>What do you already know about World War 1?</a:t>
            </a:r>
          </a:p>
        </p:txBody>
      </p:sp>
    </p:spTree>
    <p:extLst>
      <p:ext uri="{BB962C8B-B14F-4D97-AF65-F5344CB8AC3E}">
        <p14:creationId xmlns:p14="http://schemas.microsoft.com/office/powerpoint/2010/main" val="15688549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6">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sers\mlo2\AppData\Local\Microsoft\Windows\INetCache\Content.MSO\20ADCD09.tmp">
            <a:extLst>
              <a:ext uri="{FF2B5EF4-FFF2-40B4-BE49-F238E27FC236}">
                <a16:creationId xmlns:a16="http://schemas.microsoft.com/office/drawing/2014/main" id="{007900F0-44E3-4AA7-8DEE-C4364324E6C6}"/>
              </a:ext>
            </a:extLst>
          </p:cNvPr>
          <p:cNvPicPr/>
          <p:nvPr/>
        </p:nvPicPr>
        <p:blipFill rotWithShape="1">
          <a:blip r:embed="rId3">
            <a:extLst>
              <a:ext uri="{28A0092B-C50C-407E-A947-70E740481C1C}">
                <a14:useLocalDpi xmlns:a14="http://schemas.microsoft.com/office/drawing/2010/main" val="0"/>
              </a:ext>
            </a:extLst>
          </a:blip>
          <a:srcRect r="-1" b="50"/>
          <a:stretch/>
        </p:blipFill>
        <p:spPr bwMode="auto">
          <a:xfrm>
            <a:off x="706227" y="227004"/>
            <a:ext cx="1992965" cy="224073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sp>
        <p:nvSpPr>
          <p:cNvPr id="4" name="Speech Bubble: Rectangle with Corners Rounded 3">
            <a:extLst>
              <a:ext uri="{FF2B5EF4-FFF2-40B4-BE49-F238E27FC236}">
                <a16:creationId xmlns:a16="http://schemas.microsoft.com/office/drawing/2014/main" id="{926B1C53-6136-4387-979C-B15DFA42AB12}"/>
              </a:ext>
            </a:extLst>
          </p:cNvPr>
          <p:cNvSpPr/>
          <p:nvPr/>
        </p:nvSpPr>
        <p:spPr>
          <a:xfrm>
            <a:off x="2928768" y="747839"/>
            <a:ext cx="4225794" cy="782053"/>
          </a:xfrm>
          <a:prstGeom prst="wedgeRoundRectCallout">
            <a:avLst>
              <a:gd name="adj1" fmla="val -62387"/>
              <a:gd name="adj2" fmla="val 1880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9645307-70DF-4A60-B524-28F6E0F93E74}"/>
              </a:ext>
            </a:extLst>
          </p:cNvPr>
          <p:cNvSpPr txBox="1"/>
          <p:nvPr/>
        </p:nvSpPr>
        <p:spPr>
          <a:xfrm>
            <a:off x="3158019" y="954200"/>
            <a:ext cx="7411452" cy="369332"/>
          </a:xfrm>
          <a:prstGeom prst="rect">
            <a:avLst/>
          </a:prstGeom>
          <a:noFill/>
        </p:spPr>
        <p:txBody>
          <a:bodyPr wrap="square" rtlCol="0">
            <a:spAutoFit/>
          </a:bodyPr>
          <a:lstStyle/>
          <a:p>
            <a:r>
              <a:rPr lang="en-GB" dirty="0"/>
              <a:t>A few suggestions for follow up work….</a:t>
            </a:r>
          </a:p>
        </p:txBody>
      </p:sp>
      <p:sp>
        <p:nvSpPr>
          <p:cNvPr id="7" name="TextBox 6">
            <a:extLst>
              <a:ext uri="{FF2B5EF4-FFF2-40B4-BE49-F238E27FC236}">
                <a16:creationId xmlns:a16="http://schemas.microsoft.com/office/drawing/2014/main" id="{0D8427F5-85F1-4C97-98C8-A71B064E29D6}"/>
              </a:ext>
            </a:extLst>
          </p:cNvPr>
          <p:cNvSpPr txBox="1"/>
          <p:nvPr/>
        </p:nvSpPr>
        <p:spPr>
          <a:xfrm>
            <a:off x="886046" y="2277731"/>
            <a:ext cx="10914657" cy="4247317"/>
          </a:xfrm>
          <a:prstGeom prst="rect">
            <a:avLst/>
          </a:prstGeom>
          <a:noFill/>
        </p:spPr>
        <p:txBody>
          <a:bodyPr wrap="square" rtlCol="0">
            <a:spAutoFit/>
          </a:bodyPr>
          <a:lstStyle/>
          <a:p>
            <a:r>
              <a:rPr lang="en-GB" i="1" dirty="0"/>
              <a:t>Look at the language the Reverend  Clarke uses in his description of the Battle of the Somme. </a:t>
            </a:r>
          </a:p>
          <a:p>
            <a:r>
              <a:rPr lang="en-GB" i="1" dirty="0"/>
              <a:t>“All this morning the Flanders (as it is supposed) guns have been booming forth, making the house quiver at times and shaking window sashes. At 10am they made an almost uninterrupted roll of sound, like a long roll of distant thunder.” </a:t>
            </a:r>
          </a:p>
          <a:p>
            <a:endParaRPr lang="en-GB" dirty="0"/>
          </a:p>
          <a:p>
            <a:r>
              <a:rPr lang="en-GB" dirty="0"/>
              <a:t>Imagine what it felt like to there in the midst of the battle of the Somme and write it as a page from Eddie’s diary. </a:t>
            </a:r>
          </a:p>
          <a:p>
            <a:endParaRPr lang="en-GB" dirty="0"/>
          </a:p>
          <a:p>
            <a:r>
              <a:rPr lang="en-GB" dirty="0"/>
              <a:t>Write an obituary for Eddie.</a:t>
            </a:r>
          </a:p>
          <a:p>
            <a:endParaRPr lang="en-GB" dirty="0"/>
          </a:p>
          <a:p>
            <a:r>
              <a:rPr lang="en-GB" dirty="0"/>
              <a:t>Write a letter to Eddie from his family – how has their life changed since the war began, how do they feel? </a:t>
            </a:r>
          </a:p>
          <a:p>
            <a:endParaRPr lang="en-GB" dirty="0"/>
          </a:p>
          <a:p>
            <a:r>
              <a:rPr lang="en-GB" dirty="0"/>
              <a:t>Have a class debate: Is war ever worth it?   </a:t>
            </a:r>
          </a:p>
          <a:p>
            <a:r>
              <a:rPr lang="en-GB" dirty="0"/>
              <a:t>What was the impact of the war - on individual families, society and the world? What changed as result of the war?</a:t>
            </a:r>
          </a:p>
          <a:p>
            <a:r>
              <a:rPr lang="en-GB" dirty="0"/>
              <a:t>What improvements occurred as a result of the war? </a:t>
            </a:r>
          </a:p>
          <a:p>
            <a:endParaRPr lang="en-GB" dirty="0"/>
          </a:p>
        </p:txBody>
      </p:sp>
    </p:spTree>
    <p:extLst>
      <p:ext uri="{BB962C8B-B14F-4D97-AF65-F5344CB8AC3E}">
        <p14:creationId xmlns:p14="http://schemas.microsoft.com/office/powerpoint/2010/main" val="2730635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F4C7B4-28CF-4AFA-B8B2-92B71436768A}"/>
              </a:ext>
            </a:extLst>
          </p:cNvPr>
          <p:cNvSpPr txBox="1"/>
          <p:nvPr/>
        </p:nvSpPr>
        <p:spPr>
          <a:xfrm>
            <a:off x="0" y="145470"/>
            <a:ext cx="4935361" cy="3426969"/>
          </a:xfrm>
          <a:prstGeom prst="ellipse">
            <a:avLst/>
          </a:prstGeom>
        </p:spPr>
        <p:txBody>
          <a:bodyPr vert="horz" lIns="91440" tIns="45720" rIns="91440" bIns="45720" rtlCol="0" anchor="ctr">
            <a:normAutofit/>
          </a:bodyPr>
          <a:lstStyle/>
          <a:p>
            <a:pPr algn="ctr">
              <a:lnSpc>
                <a:spcPct val="90000"/>
              </a:lnSpc>
              <a:spcBef>
                <a:spcPct val="0"/>
              </a:spcBef>
              <a:spcAft>
                <a:spcPts val="600"/>
              </a:spcAft>
            </a:pPr>
            <a:endParaRPr lang="en-US" sz="4800" b="1" kern="1200" dirty="0">
              <a:solidFill>
                <a:srgbClr val="FFFFFF"/>
              </a:solidFill>
              <a:latin typeface="+mj-lt"/>
              <a:ea typeface="+mj-ea"/>
              <a:cs typeface="+mj-cs"/>
            </a:endParaRPr>
          </a:p>
        </p:txBody>
      </p:sp>
      <p:pic>
        <p:nvPicPr>
          <p:cNvPr id="8" name="Picture 7" descr="C:\Users\mlo2\AppData\Local\Microsoft\Windows\INetCache\Content.MSO\20ADCD09.tmp">
            <a:extLst>
              <a:ext uri="{FF2B5EF4-FFF2-40B4-BE49-F238E27FC236}">
                <a16:creationId xmlns:a16="http://schemas.microsoft.com/office/drawing/2014/main" id="{5D8A582A-46D3-46F1-BFCE-872D7CA028B5}"/>
              </a:ext>
            </a:extLst>
          </p:cNvPr>
          <p:cNvPicPr/>
          <p:nvPr/>
        </p:nvPicPr>
        <p:blipFill rotWithShape="1">
          <a:blip r:embed="rId3">
            <a:extLst>
              <a:ext uri="{28A0092B-C50C-407E-A947-70E740481C1C}">
                <a14:useLocalDpi xmlns:a14="http://schemas.microsoft.com/office/drawing/2010/main" val="0"/>
              </a:ext>
            </a:extLst>
          </a:blip>
          <a:srcRect r="-1" b="50"/>
          <a:stretch/>
        </p:blipFill>
        <p:spPr bwMode="auto">
          <a:xfrm>
            <a:off x="2732526" y="3357625"/>
            <a:ext cx="2727437" cy="3426969"/>
          </a:xfrm>
          <a:prstGeom prst="rect">
            <a:avLst/>
          </a:prstGeom>
          <a:noFill/>
        </p:spPr>
      </p:pic>
      <p:sp>
        <p:nvSpPr>
          <p:cNvPr id="7" name="Rectangle 6">
            <a:extLst>
              <a:ext uri="{FF2B5EF4-FFF2-40B4-BE49-F238E27FC236}">
                <a16:creationId xmlns:a16="http://schemas.microsoft.com/office/drawing/2014/main" id="{44D47366-68D6-4D37-94BC-FF8126B5FBAE}"/>
              </a:ext>
            </a:extLst>
          </p:cNvPr>
          <p:cNvSpPr/>
          <p:nvPr/>
        </p:nvSpPr>
        <p:spPr>
          <a:xfrm>
            <a:off x="785723" y="1605164"/>
            <a:ext cx="3445255" cy="1421928"/>
          </a:xfrm>
          <a:prstGeom prst="rect">
            <a:avLst/>
          </a:prstGeom>
        </p:spPr>
        <p:txBody>
          <a:bodyPr wrap="square">
            <a:spAutoFit/>
          </a:bodyPr>
          <a:lstStyle/>
          <a:p>
            <a:pPr>
              <a:lnSpc>
                <a:spcPct val="90000"/>
              </a:lnSpc>
              <a:spcBef>
                <a:spcPct val="0"/>
              </a:spcBef>
              <a:spcAft>
                <a:spcPts val="600"/>
              </a:spcAft>
            </a:pPr>
            <a:r>
              <a:rPr lang="en-US" sz="3200" dirty="0">
                <a:solidFill>
                  <a:schemeClr val="bg1"/>
                </a:solidFill>
              </a:rPr>
              <a:t>What was life like in Britain before World War I?</a:t>
            </a:r>
          </a:p>
        </p:txBody>
      </p:sp>
      <p:sp>
        <p:nvSpPr>
          <p:cNvPr id="20" name="Speech Bubble: Rectangle with Corners Rounded 19">
            <a:extLst>
              <a:ext uri="{FF2B5EF4-FFF2-40B4-BE49-F238E27FC236}">
                <a16:creationId xmlns:a16="http://schemas.microsoft.com/office/drawing/2014/main" id="{DEBA3EE5-626A-4B09-9866-BCD55F84B2B3}"/>
              </a:ext>
            </a:extLst>
          </p:cNvPr>
          <p:cNvSpPr/>
          <p:nvPr/>
        </p:nvSpPr>
        <p:spPr>
          <a:xfrm>
            <a:off x="5026023" y="492089"/>
            <a:ext cx="2767076" cy="2523149"/>
          </a:xfrm>
          <a:prstGeom prst="wedgeRoundRectCallout">
            <a:avLst>
              <a:gd name="adj1" fmla="val -50106"/>
              <a:gd name="adj2" fmla="val 7974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6393DDD-8D7F-4E1A-A9DA-A13F80E12F5B}"/>
              </a:ext>
            </a:extLst>
          </p:cNvPr>
          <p:cNvSpPr txBox="1"/>
          <p:nvPr/>
        </p:nvSpPr>
        <p:spPr>
          <a:xfrm>
            <a:off x="5045344" y="659775"/>
            <a:ext cx="2801811" cy="369332"/>
          </a:xfrm>
          <a:prstGeom prst="rect">
            <a:avLst/>
          </a:prstGeom>
          <a:noFill/>
        </p:spPr>
        <p:txBody>
          <a:bodyPr wrap="square" rtlCol="0">
            <a:spAutoFit/>
          </a:bodyPr>
          <a:lstStyle/>
          <a:p>
            <a:r>
              <a:rPr lang="en-GB" b="1" dirty="0"/>
              <a:t>Who had the right to vote?</a:t>
            </a:r>
          </a:p>
        </p:txBody>
      </p:sp>
      <p:sp>
        <p:nvSpPr>
          <p:cNvPr id="22" name="Speech Bubble: Rectangle with Corners Rounded 21">
            <a:extLst>
              <a:ext uri="{FF2B5EF4-FFF2-40B4-BE49-F238E27FC236}">
                <a16:creationId xmlns:a16="http://schemas.microsoft.com/office/drawing/2014/main" id="{D9AF56B6-A9EA-4AAF-B584-D95850BC470C}"/>
              </a:ext>
            </a:extLst>
          </p:cNvPr>
          <p:cNvSpPr/>
          <p:nvPr/>
        </p:nvSpPr>
        <p:spPr>
          <a:xfrm>
            <a:off x="8002485" y="805370"/>
            <a:ext cx="3942440" cy="1477329"/>
          </a:xfrm>
          <a:prstGeom prst="wedgeRoundRectCallout">
            <a:avLst>
              <a:gd name="adj1" fmla="val -50961"/>
              <a:gd name="adj2" fmla="val 946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64FBE7B-B03C-4CB8-B81B-C00652C270DE}"/>
              </a:ext>
            </a:extLst>
          </p:cNvPr>
          <p:cNvSpPr txBox="1"/>
          <p:nvPr/>
        </p:nvSpPr>
        <p:spPr>
          <a:xfrm>
            <a:off x="8130315" y="922969"/>
            <a:ext cx="3686780" cy="369332"/>
          </a:xfrm>
          <a:prstGeom prst="rect">
            <a:avLst/>
          </a:prstGeom>
          <a:noFill/>
        </p:spPr>
        <p:txBody>
          <a:bodyPr wrap="square" rtlCol="0">
            <a:spAutoFit/>
          </a:bodyPr>
          <a:lstStyle/>
          <a:p>
            <a:r>
              <a:rPr lang="en-GB" b="1" dirty="0"/>
              <a:t>What was a woman’s role in society?</a:t>
            </a:r>
          </a:p>
        </p:txBody>
      </p:sp>
      <p:sp>
        <p:nvSpPr>
          <p:cNvPr id="23" name="TextBox 22">
            <a:extLst>
              <a:ext uri="{FF2B5EF4-FFF2-40B4-BE49-F238E27FC236}">
                <a16:creationId xmlns:a16="http://schemas.microsoft.com/office/drawing/2014/main" id="{A666D5BC-3E36-41EB-B607-CB1AAD6615BD}"/>
              </a:ext>
            </a:extLst>
          </p:cNvPr>
          <p:cNvSpPr txBox="1"/>
          <p:nvPr/>
        </p:nvSpPr>
        <p:spPr>
          <a:xfrm>
            <a:off x="9682982" y="3085578"/>
            <a:ext cx="2273733" cy="923330"/>
          </a:xfrm>
          <a:prstGeom prst="rect">
            <a:avLst/>
          </a:prstGeom>
          <a:noFill/>
        </p:spPr>
        <p:txBody>
          <a:bodyPr wrap="square" rtlCol="0">
            <a:spAutoFit/>
          </a:bodyPr>
          <a:lstStyle/>
          <a:p>
            <a:r>
              <a:rPr lang="en-GB" b="1" dirty="0"/>
              <a:t>How was life different for the wealthy and the working class? </a:t>
            </a:r>
          </a:p>
        </p:txBody>
      </p:sp>
      <p:sp>
        <p:nvSpPr>
          <p:cNvPr id="24" name="Speech Bubble: Rectangle with Corners Rounded 23">
            <a:extLst>
              <a:ext uri="{FF2B5EF4-FFF2-40B4-BE49-F238E27FC236}">
                <a16:creationId xmlns:a16="http://schemas.microsoft.com/office/drawing/2014/main" id="{ADC82345-1BBA-4118-9A68-E0D5CF5C7C22}"/>
              </a:ext>
            </a:extLst>
          </p:cNvPr>
          <p:cNvSpPr/>
          <p:nvPr/>
        </p:nvSpPr>
        <p:spPr>
          <a:xfrm>
            <a:off x="9557722" y="2926081"/>
            <a:ext cx="2427129" cy="3199434"/>
          </a:xfrm>
          <a:prstGeom prst="wedgeRoundRectCallout">
            <a:avLst>
              <a:gd name="adj1" fmla="val -48896"/>
              <a:gd name="adj2" fmla="val 5759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5CC61DA-14D7-4194-BB7D-4BA3D69FB0CE}"/>
              </a:ext>
            </a:extLst>
          </p:cNvPr>
          <p:cNvSpPr txBox="1"/>
          <p:nvPr/>
        </p:nvSpPr>
        <p:spPr>
          <a:xfrm>
            <a:off x="8142371" y="1222956"/>
            <a:ext cx="3802554" cy="1200329"/>
          </a:xfrm>
          <a:prstGeom prst="rect">
            <a:avLst/>
          </a:prstGeom>
          <a:noFill/>
        </p:spPr>
        <p:txBody>
          <a:bodyPr wrap="square" rtlCol="0">
            <a:spAutoFit/>
          </a:bodyPr>
          <a:lstStyle/>
          <a:p>
            <a:r>
              <a:rPr lang="en-GB" dirty="0">
                <a:solidFill>
                  <a:srgbClr val="533351"/>
                </a:solidFill>
              </a:rPr>
              <a:t>Women were expected to look after the children and the home. In poor families they would have also worked. .</a:t>
            </a:r>
          </a:p>
        </p:txBody>
      </p:sp>
      <p:sp>
        <p:nvSpPr>
          <p:cNvPr id="29" name="TextBox 28">
            <a:extLst>
              <a:ext uri="{FF2B5EF4-FFF2-40B4-BE49-F238E27FC236}">
                <a16:creationId xmlns:a16="http://schemas.microsoft.com/office/drawing/2014/main" id="{52EBE93D-8412-4C78-8FB8-D978E698E26B}"/>
              </a:ext>
            </a:extLst>
          </p:cNvPr>
          <p:cNvSpPr txBox="1"/>
          <p:nvPr/>
        </p:nvSpPr>
        <p:spPr>
          <a:xfrm>
            <a:off x="5075883" y="1079154"/>
            <a:ext cx="2651288" cy="1754326"/>
          </a:xfrm>
          <a:prstGeom prst="rect">
            <a:avLst/>
          </a:prstGeom>
          <a:noFill/>
        </p:spPr>
        <p:txBody>
          <a:bodyPr wrap="square" rtlCol="0">
            <a:spAutoFit/>
          </a:bodyPr>
          <a:lstStyle/>
          <a:p>
            <a:r>
              <a:rPr lang="en-GB" dirty="0">
                <a:solidFill>
                  <a:srgbClr val="533351"/>
                </a:solidFill>
              </a:rPr>
              <a:t>In 1914 only men aged over 21, who owned or rented property could vote. Women did not have the right to vote in parliamentary elections. </a:t>
            </a:r>
          </a:p>
        </p:txBody>
      </p:sp>
      <p:sp>
        <p:nvSpPr>
          <p:cNvPr id="30" name="TextBox 29">
            <a:extLst>
              <a:ext uri="{FF2B5EF4-FFF2-40B4-BE49-F238E27FC236}">
                <a16:creationId xmlns:a16="http://schemas.microsoft.com/office/drawing/2014/main" id="{D5892907-0DF9-43B6-B5F4-AA5EBCAE66D2}"/>
              </a:ext>
            </a:extLst>
          </p:cNvPr>
          <p:cNvSpPr txBox="1"/>
          <p:nvPr/>
        </p:nvSpPr>
        <p:spPr>
          <a:xfrm>
            <a:off x="9644691" y="3989062"/>
            <a:ext cx="2350314" cy="2031325"/>
          </a:xfrm>
          <a:prstGeom prst="rect">
            <a:avLst/>
          </a:prstGeom>
          <a:noFill/>
        </p:spPr>
        <p:txBody>
          <a:bodyPr wrap="square" rtlCol="0">
            <a:spAutoFit/>
          </a:bodyPr>
          <a:lstStyle/>
          <a:p>
            <a:r>
              <a:rPr lang="en-GB" dirty="0">
                <a:solidFill>
                  <a:srgbClr val="533351"/>
                </a:solidFill>
              </a:rPr>
              <a:t>There was great inequality in society with large differences in wages, education living conditions, and health care between classes. </a:t>
            </a:r>
          </a:p>
        </p:txBody>
      </p:sp>
      <p:sp>
        <p:nvSpPr>
          <p:cNvPr id="15" name="Speech Bubble: Rectangle with Corners Rounded 14">
            <a:extLst>
              <a:ext uri="{FF2B5EF4-FFF2-40B4-BE49-F238E27FC236}">
                <a16:creationId xmlns:a16="http://schemas.microsoft.com/office/drawing/2014/main" id="{2B727BF9-E1E5-4E49-8F63-DE75E13FAF50}"/>
              </a:ext>
            </a:extLst>
          </p:cNvPr>
          <p:cNvSpPr/>
          <p:nvPr/>
        </p:nvSpPr>
        <p:spPr>
          <a:xfrm>
            <a:off x="5658853" y="3335183"/>
            <a:ext cx="3670157" cy="2573079"/>
          </a:xfrm>
          <a:prstGeom prst="wedgeRoundRectCallout">
            <a:avLst>
              <a:gd name="adj1" fmla="val -44398"/>
              <a:gd name="adj2" fmla="val 6934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6A4492FB-BD9B-42D5-B14F-F7A18378F8D6}"/>
              </a:ext>
            </a:extLst>
          </p:cNvPr>
          <p:cNvSpPr txBox="1"/>
          <p:nvPr/>
        </p:nvSpPr>
        <p:spPr>
          <a:xfrm>
            <a:off x="5774469" y="4210742"/>
            <a:ext cx="3467905" cy="1477328"/>
          </a:xfrm>
          <a:prstGeom prst="rect">
            <a:avLst/>
          </a:prstGeom>
          <a:noFill/>
        </p:spPr>
        <p:txBody>
          <a:bodyPr wrap="square" rtlCol="0">
            <a:spAutoFit/>
          </a:bodyPr>
          <a:lstStyle/>
          <a:p>
            <a:r>
              <a:rPr lang="en-GB" dirty="0">
                <a:solidFill>
                  <a:srgbClr val="533351"/>
                </a:solidFill>
              </a:rPr>
              <a:t>They were mainly working in  factories manufacturing goods, farming and at the docks sending and receiving goods from around the British Empire. </a:t>
            </a:r>
          </a:p>
        </p:txBody>
      </p:sp>
      <p:sp>
        <p:nvSpPr>
          <p:cNvPr id="14" name="TextBox 13">
            <a:extLst>
              <a:ext uri="{FF2B5EF4-FFF2-40B4-BE49-F238E27FC236}">
                <a16:creationId xmlns:a16="http://schemas.microsoft.com/office/drawing/2014/main" id="{AD34AE40-07EE-4312-95E2-E9413DA4C1E0}"/>
              </a:ext>
            </a:extLst>
          </p:cNvPr>
          <p:cNvSpPr txBox="1"/>
          <p:nvPr/>
        </p:nvSpPr>
        <p:spPr>
          <a:xfrm>
            <a:off x="5829583" y="3501177"/>
            <a:ext cx="3585521" cy="646331"/>
          </a:xfrm>
          <a:prstGeom prst="rect">
            <a:avLst/>
          </a:prstGeom>
          <a:noFill/>
        </p:spPr>
        <p:txBody>
          <a:bodyPr wrap="square" rtlCol="0">
            <a:spAutoFit/>
          </a:bodyPr>
          <a:lstStyle/>
          <a:p>
            <a:r>
              <a:rPr lang="en-GB" b="1" dirty="0"/>
              <a:t>What were the most common jobs for working class men?</a:t>
            </a:r>
          </a:p>
        </p:txBody>
      </p:sp>
    </p:spTree>
    <p:extLst>
      <p:ext uri="{BB962C8B-B14F-4D97-AF65-F5344CB8AC3E}">
        <p14:creationId xmlns:p14="http://schemas.microsoft.com/office/powerpoint/2010/main" val="73313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p:bldP spid="22" grpId="0" animBg="1"/>
      <p:bldP spid="9" grpId="0"/>
      <p:bldP spid="23" grpId="0"/>
      <p:bldP spid="24" grpId="0" animBg="1"/>
      <p:bldP spid="27" grpId="0"/>
      <p:bldP spid="29" grpId="0"/>
      <p:bldP spid="30" grpId="0"/>
      <p:bldP spid="15" grpId="0" animBg="1"/>
      <p:bldP spid="25"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Users\mlo2\AppData\Local\Microsoft\Windows\INetCache\Content.MSO\20ADCD09.tmp">
            <a:extLst>
              <a:ext uri="{FF2B5EF4-FFF2-40B4-BE49-F238E27FC236}">
                <a16:creationId xmlns:a16="http://schemas.microsoft.com/office/drawing/2014/main" id="{2F0675C2-D8A6-442A-9B76-DB09C0C4B44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1774" y="3925474"/>
            <a:ext cx="2885854" cy="3198272"/>
          </a:xfrm>
          <a:prstGeom prst="rect">
            <a:avLst/>
          </a:prstGeom>
          <a:noFill/>
          <a:ln>
            <a:noFill/>
          </a:ln>
        </p:spPr>
      </p:pic>
      <p:sp>
        <p:nvSpPr>
          <p:cNvPr id="10" name="TextBox 9">
            <a:extLst>
              <a:ext uri="{FF2B5EF4-FFF2-40B4-BE49-F238E27FC236}">
                <a16:creationId xmlns:a16="http://schemas.microsoft.com/office/drawing/2014/main" id="{666E8370-A13A-481D-9803-A890FF24813C}"/>
              </a:ext>
            </a:extLst>
          </p:cNvPr>
          <p:cNvSpPr txBox="1"/>
          <p:nvPr/>
        </p:nvSpPr>
        <p:spPr>
          <a:xfrm>
            <a:off x="5614227" y="3682935"/>
            <a:ext cx="2810590" cy="2726092"/>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They couldn’t sor</a:t>
            </a:r>
            <a:r>
              <a:rPr lang="en-US" sz="2000" b="1" dirty="0">
                <a:solidFill>
                  <a:srgbClr val="FFFFFF"/>
                </a:solidFill>
                <a:latin typeface="+mj-lt"/>
                <a:ea typeface="+mj-ea"/>
                <a:cs typeface="+mj-cs"/>
              </a:rPr>
              <a:t>t out the argument and  </a:t>
            </a:r>
            <a:r>
              <a:rPr lang="en-US" sz="2000" b="1" kern="1200" dirty="0">
                <a:solidFill>
                  <a:srgbClr val="FFFFFF"/>
                </a:solidFill>
                <a:latin typeface="+mj-lt"/>
                <a:ea typeface="+mj-ea"/>
                <a:cs typeface="+mj-cs"/>
              </a:rPr>
              <a:t>Austro-Hungary war declared on  Serbia who was supported by Russia. </a:t>
            </a:r>
          </a:p>
        </p:txBody>
      </p:sp>
      <p:sp>
        <p:nvSpPr>
          <p:cNvPr id="11" name="TextBox 10">
            <a:extLst>
              <a:ext uri="{FF2B5EF4-FFF2-40B4-BE49-F238E27FC236}">
                <a16:creationId xmlns:a16="http://schemas.microsoft.com/office/drawing/2014/main" id="{729D7513-7A16-410E-8EDC-7FF39061E5A8}"/>
              </a:ext>
            </a:extLst>
          </p:cNvPr>
          <p:cNvSpPr txBox="1"/>
          <p:nvPr/>
        </p:nvSpPr>
        <p:spPr>
          <a:xfrm>
            <a:off x="10035685" y="2629857"/>
            <a:ext cx="1905325" cy="1921756"/>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Britain had a pact to support Belgium  </a:t>
            </a:r>
          </a:p>
        </p:txBody>
      </p:sp>
      <p:sp>
        <p:nvSpPr>
          <p:cNvPr id="12" name="TextBox 11">
            <a:extLst>
              <a:ext uri="{FF2B5EF4-FFF2-40B4-BE49-F238E27FC236}">
                <a16:creationId xmlns:a16="http://schemas.microsoft.com/office/drawing/2014/main" id="{D17DBC14-A693-4149-B958-1BAAD260B4DA}"/>
              </a:ext>
            </a:extLst>
          </p:cNvPr>
          <p:cNvSpPr txBox="1"/>
          <p:nvPr/>
        </p:nvSpPr>
        <p:spPr>
          <a:xfrm>
            <a:off x="9521683" y="808452"/>
            <a:ext cx="1774003" cy="1743714"/>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Britain declared war on Germany  4 August 1914</a:t>
            </a:r>
          </a:p>
        </p:txBody>
      </p:sp>
      <p:sp>
        <p:nvSpPr>
          <p:cNvPr id="13" name="TextBox 12">
            <a:extLst>
              <a:ext uri="{FF2B5EF4-FFF2-40B4-BE49-F238E27FC236}">
                <a16:creationId xmlns:a16="http://schemas.microsoft.com/office/drawing/2014/main" id="{E29D9D62-C500-4E44-99E0-FEFAFFA62331}"/>
              </a:ext>
            </a:extLst>
          </p:cNvPr>
          <p:cNvSpPr txBox="1"/>
          <p:nvPr/>
        </p:nvSpPr>
        <p:spPr>
          <a:xfrm>
            <a:off x="8569021" y="4114575"/>
            <a:ext cx="1905325" cy="1877910"/>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Germany invaded Belgiu</a:t>
            </a:r>
            <a:r>
              <a:rPr lang="en-US" sz="2000" b="1" dirty="0">
                <a:solidFill>
                  <a:srgbClr val="FFFFFF"/>
                </a:solidFill>
                <a:latin typeface="+mj-lt"/>
                <a:ea typeface="+mj-ea"/>
                <a:cs typeface="+mj-cs"/>
              </a:rPr>
              <a:t>m on the way to France</a:t>
            </a:r>
            <a:endParaRPr lang="en-US" sz="2000" b="1" kern="1200" dirty="0">
              <a:solidFill>
                <a:srgbClr val="FFFFFF"/>
              </a:solidFill>
              <a:latin typeface="+mj-lt"/>
              <a:ea typeface="+mj-ea"/>
              <a:cs typeface="+mj-cs"/>
            </a:endParaRPr>
          </a:p>
        </p:txBody>
      </p:sp>
      <p:sp>
        <p:nvSpPr>
          <p:cNvPr id="15" name="TextBox 14">
            <a:extLst>
              <a:ext uri="{FF2B5EF4-FFF2-40B4-BE49-F238E27FC236}">
                <a16:creationId xmlns:a16="http://schemas.microsoft.com/office/drawing/2014/main" id="{E67E4EFD-2B82-4C33-AD3C-AE24C274C094}"/>
              </a:ext>
            </a:extLst>
          </p:cNvPr>
          <p:cNvSpPr txBox="1"/>
          <p:nvPr/>
        </p:nvSpPr>
        <p:spPr>
          <a:xfrm>
            <a:off x="2327985" y="1072626"/>
            <a:ext cx="2225593" cy="2178430"/>
          </a:xfrm>
          <a:prstGeom prst="ellipse">
            <a:avLst/>
          </a:prstGeom>
          <a:solidFill>
            <a:schemeClr val="bg1">
              <a:lumMod val="75000"/>
            </a:schemeClr>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latin typeface="+mj-lt"/>
                <a:ea typeface="+mj-ea"/>
                <a:cs typeface="+mj-cs"/>
              </a:rPr>
              <a:t>Germany, Italy and  Austro-Hungary</a:t>
            </a:r>
          </a:p>
        </p:txBody>
      </p:sp>
      <p:sp>
        <p:nvSpPr>
          <p:cNvPr id="5" name="Speech Bubble: Rectangle with Corners Rounded 4">
            <a:extLst>
              <a:ext uri="{FF2B5EF4-FFF2-40B4-BE49-F238E27FC236}">
                <a16:creationId xmlns:a16="http://schemas.microsoft.com/office/drawing/2014/main" id="{AD1E375A-45F3-4FB7-9A6F-37A5D111B01E}"/>
              </a:ext>
            </a:extLst>
          </p:cNvPr>
          <p:cNvSpPr/>
          <p:nvPr/>
        </p:nvSpPr>
        <p:spPr>
          <a:xfrm>
            <a:off x="146943" y="808452"/>
            <a:ext cx="1764383" cy="2862588"/>
          </a:xfrm>
          <a:prstGeom prst="wedgeRoundRectCallout">
            <a:avLst>
              <a:gd name="adj1" fmla="val -16122"/>
              <a:gd name="adj2" fmla="val 8363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EEEDE3B-D448-473C-84B8-28390B4DCA41}"/>
              </a:ext>
            </a:extLst>
          </p:cNvPr>
          <p:cNvSpPr txBox="1"/>
          <p:nvPr/>
        </p:nvSpPr>
        <p:spPr>
          <a:xfrm>
            <a:off x="306753" y="1072626"/>
            <a:ext cx="1683494" cy="1015663"/>
          </a:xfrm>
          <a:prstGeom prst="rect">
            <a:avLst/>
          </a:prstGeom>
          <a:noFill/>
        </p:spPr>
        <p:txBody>
          <a:bodyPr wrap="square" rtlCol="0">
            <a:spAutoFit/>
          </a:bodyPr>
          <a:lstStyle/>
          <a:p>
            <a:r>
              <a:rPr lang="en-GB" sz="2000" dirty="0"/>
              <a:t>What led to the start of World War 1?</a:t>
            </a:r>
          </a:p>
        </p:txBody>
      </p:sp>
      <p:sp>
        <p:nvSpPr>
          <p:cNvPr id="14" name="TextBox 13">
            <a:extLst>
              <a:ext uri="{FF2B5EF4-FFF2-40B4-BE49-F238E27FC236}">
                <a16:creationId xmlns:a16="http://schemas.microsoft.com/office/drawing/2014/main" id="{DE56E2FB-3116-4670-9DA7-262FBE667186}"/>
              </a:ext>
            </a:extLst>
          </p:cNvPr>
          <p:cNvSpPr txBox="1"/>
          <p:nvPr/>
        </p:nvSpPr>
        <p:spPr>
          <a:xfrm>
            <a:off x="6305043" y="448973"/>
            <a:ext cx="2113982" cy="2031326"/>
          </a:xfrm>
          <a:prstGeom prst="ellipse">
            <a:avLst/>
          </a:prstGeom>
          <a:solidFill>
            <a:schemeClr val="bg1">
              <a:lumMod val="75000"/>
            </a:schemeClr>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latin typeface="+mj-lt"/>
                <a:ea typeface="+mj-ea"/>
                <a:cs typeface="+mj-cs"/>
              </a:rPr>
              <a:t>Britain, France and Russia</a:t>
            </a:r>
          </a:p>
        </p:txBody>
      </p:sp>
      <p:sp>
        <p:nvSpPr>
          <p:cNvPr id="17" name="TextBox 16">
            <a:extLst>
              <a:ext uri="{FF2B5EF4-FFF2-40B4-BE49-F238E27FC236}">
                <a16:creationId xmlns:a16="http://schemas.microsoft.com/office/drawing/2014/main" id="{FB675B5B-0BEB-4541-B8F1-8C4923ADF1FD}"/>
              </a:ext>
            </a:extLst>
          </p:cNvPr>
          <p:cNvSpPr txBox="1"/>
          <p:nvPr/>
        </p:nvSpPr>
        <p:spPr>
          <a:xfrm>
            <a:off x="4127679" y="545958"/>
            <a:ext cx="2539881" cy="2462672"/>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These groups of c</a:t>
            </a:r>
            <a:r>
              <a:rPr lang="en-US" sz="2000" b="1" kern="1200" dirty="0">
                <a:solidFill>
                  <a:srgbClr val="FFFFFF"/>
                </a:solidFill>
                <a:latin typeface="+mj-lt"/>
                <a:ea typeface="+mj-ea"/>
                <a:cs typeface="+mj-cs"/>
              </a:rPr>
              <a:t>ountries had  an agreement to support each other </a:t>
            </a:r>
            <a:r>
              <a:rPr lang="en-US" sz="2000" b="1" dirty="0">
                <a:solidFill>
                  <a:srgbClr val="FFFFFF"/>
                </a:solidFill>
                <a:latin typeface="+mj-lt"/>
                <a:ea typeface="+mj-ea"/>
                <a:cs typeface="+mj-cs"/>
              </a:rPr>
              <a:t>if they went to</a:t>
            </a:r>
            <a:r>
              <a:rPr lang="en-US" sz="2000" b="1" kern="1200" dirty="0">
                <a:solidFill>
                  <a:srgbClr val="FFFFFF"/>
                </a:solidFill>
                <a:latin typeface="+mj-lt"/>
                <a:ea typeface="+mj-ea"/>
                <a:cs typeface="+mj-cs"/>
              </a:rPr>
              <a:t> war.</a:t>
            </a:r>
          </a:p>
        </p:txBody>
      </p:sp>
      <p:sp>
        <p:nvSpPr>
          <p:cNvPr id="3" name="TextBox 2">
            <a:extLst>
              <a:ext uri="{FF2B5EF4-FFF2-40B4-BE49-F238E27FC236}">
                <a16:creationId xmlns:a16="http://schemas.microsoft.com/office/drawing/2014/main" id="{1810B12B-3702-44D6-885C-C9C88E1D5C88}"/>
              </a:ext>
            </a:extLst>
          </p:cNvPr>
          <p:cNvSpPr txBox="1"/>
          <p:nvPr/>
        </p:nvSpPr>
        <p:spPr>
          <a:xfrm>
            <a:off x="278709" y="2088289"/>
            <a:ext cx="1465776" cy="1323439"/>
          </a:xfrm>
          <a:prstGeom prst="rect">
            <a:avLst/>
          </a:prstGeom>
          <a:noFill/>
        </p:spPr>
        <p:txBody>
          <a:bodyPr wrap="square" rtlCol="0">
            <a:spAutoFit/>
          </a:bodyPr>
          <a:lstStyle/>
          <a:p>
            <a:r>
              <a:rPr lang="en-GB" sz="2000" dirty="0"/>
              <a:t>There were lots of reasons, but simply….</a:t>
            </a:r>
          </a:p>
        </p:txBody>
      </p:sp>
      <p:sp>
        <p:nvSpPr>
          <p:cNvPr id="19" name="TextBox 18">
            <a:extLst>
              <a:ext uri="{FF2B5EF4-FFF2-40B4-BE49-F238E27FC236}">
                <a16:creationId xmlns:a16="http://schemas.microsoft.com/office/drawing/2014/main" id="{13A8E339-5513-446A-B800-D08F551A4D38}"/>
              </a:ext>
            </a:extLst>
          </p:cNvPr>
          <p:cNvSpPr txBox="1"/>
          <p:nvPr/>
        </p:nvSpPr>
        <p:spPr>
          <a:xfrm>
            <a:off x="2983456" y="3777724"/>
            <a:ext cx="2474868" cy="2462672"/>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A chain of events triggered the start of the war</a:t>
            </a:r>
            <a:endParaRPr lang="en-US" sz="2000" b="1" kern="1200" dirty="0">
              <a:solidFill>
                <a:srgbClr val="FFFFFF"/>
              </a:solidFill>
              <a:latin typeface="+mj-lt"/>
              <a:ea typeface="+mj-ea"/>
              <a:cs typeface="+mj-cs"/>
            </a:endParaRPr>
          </a:p>
        </p:txBody>
      </p:sp>
      <p:sp>
        <p:nvSpPr>
          <p:cNvPr id="9" name="TextBox 8">
            <a:extLst>
              <a:ext uri="{FF2B5EF4-FFF2-40B4-BE49-F238E27FC236}">
                <a16:creationId xmlns:a16="http://schemas.microsoft.com/office/drawing/2014/main" id="{5E8673FB-73FD-47A1-9FEB-B80022C480A6}"/>
              </a:ext>
            </a:extLst>
          </p:cNvPr>
          <p:cNvSpPr txBox="1"/>
          <p:nvPr/>
        </p:nvSpPr>
        <p:spPr>
          <a:xfrm>
            <a:off x="3035132" y="3812344"/>
            <a:ext cx="2437200" cy="2428051"/>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Austro-Hungarian Prince Franz Ferdinand was assassinated by a Serbian</a:t>
            </a:r>
          </a:p>
        </p:txBody>
      </p:sp>
    </p:spTree>
    <p:extLst>
      <p:ext uri="{BB962C8B-B14F-4D97-AF65-F5344CB8AC3E}">
        <p14:creationId xmlns:p14="http://schemas.microsoft.com/office/powerpoint/2010/main" val="226968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4" grpId="0" animBg="1"/>
      <p:bldP spid="17" grpId="0" animBg="1"/>
      <p:bldP spid="3" grpId="0"/>
      <p:bldP spid="19"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F4C7B4-28CF-4AFA-B8B2-92B71436768A}"/>
              </a:ext>
            </a:extLst>
          </p:cNvPr>
          <p:cNvSpPr txBox="1"/>
          <p:nvPr/>
        </p:nvSpPr>
        <p:spPr>
          <a:xfrm>
            <a:off x="0" y="145470"/>
            <a:ext cx="4935361" cy="3426969"/>
          </a:xfrm>
          <a:prstGeom prst="ellipse">
            <a:avLst/>
          </a:prstGeom>
        </p:spPr>
        <p:txBody>
          <a:bodyPr vert="horz" lIns="91440" tIns="45720" rIns="91440" bIns="45720" rtlCol="0" anchor="ctr">
            <a:normAutofit/>
          </a:bodyPr>
          <a:lstStyle/>
          <a:p>
            <a:pPr algn="ctr">
              <a:lnSpc>
                <a:spcPct val="90000"/>
              </a:lnSpc>
              <a:spcBef>
                <a:spcPct val="0"/>
              </a:spcBef>
              <a:spcAft>
                <a:spcPts val="600"/>
              </a:spcAft>
            </a:pPr>
            <a:endParaRPr lang="en-US" sz="4800" b="1" kern="1200" dirty="0">
              <a:solidFill>
                <a:srgbClr val="FFFFFF"/>
              </a:solidFill>
              <a:latin typeface="+mj-lt"/>
              <a:ea typeface="+mj-ea"/>
              <a:cs typeface="+mj-cs"/>
            </a:endParaRPr>
          </a:p>
        </p:txBody>
      </p:sp>
      <p:pic>
        <p:nvPicPr>
          <p:cNvPr id="8" name="Picture 7" descr="C:\Users\mlo2\AppData\Local\Microsoft\Windows\INetCache\Content.MSO\20ADCD09.tmp">
            <a:extLst>
              <a:ext uri="{FF2B5EF4-FFF2-40B4-BE49-F238E27FC236}">
                <a16:creationId xmlns:a16="http://schemas.microsoft.com/office/drawing/2014/main" id="{5D8A582A-46D3-46F1-BFCE-872D7CA028B5}"/>
              </a:ext>
            </a:extLst>
          </p:cNvPr>
          <p:cNvPicPr/>
          <p:nvPr/>
        </p:nvPicPr>
        <p:blipFill rotWithShape="1">
          <a:blip r:embed="rId3">
            <a:extLst>
              <a:ext uri="{28A0092B-C50C-407E-A947-70E740481C1C}">
                <a14:useLocalDpi xmlns:a14="http://schemas.microsoft.com/office/drawing/2010/main" val="0"/>
              </a:ext>
            </a:extLst>
          </a:blip>
          <a:srcRect r="-1" b="50"/>
          <a:stretch/>
        </p:blipFill>
        <p:spPr bwMode="auto">
          <a:xfrm flipH="1">
            <a:off x="9749343" y="857164"/>
            <a:ext cx="2390674" cy="2811726"/>
          </a:xfrm>
          <a:prstGeom prst="rect">
            <a:avLst/>
          </a:prstGeom>
          <a:noFill/>
        </p:spPr>
      </p:pic>
      <p:sp>
        <p:nvSpPr>
          <p:cNvPr id="3" name="Rectangle 2">
            <a:extLst>
              <a:ext uri="{FF2B5EF4-FFF2-40B4-BE49-F238E27FC236}">
                <a16:creationId xmlns:a16="http://schemas.microsoft.com/office/drawing/2014/main" id="{4333AA2A-0D1B-4158-BE7F-9D39B31D416C}"/>
              </a:ext>
            </a:extLst>
          </p:cNvPr>
          <p:cNvSpPr/>
          <p:nvPr/>
        </p:nvSpPr>
        <p:spPr>
          <a:xfrm>
            <a:off x="6008474" y="572071"/>
            <a:ext cx="3984643" cy="1006429"/>
          </a:xfrm>
          <a:prstGeom prst="rect">
            <a:avLst/>
          </a:prstGeom>
        </p:spPr>
        <p:txBody>
          <a:bodyPr wrap="square">
            <a:spAutoFit/>
          </a:bodyPr>
          <a:lstStyle/>
          <a:p>
            <a:pPr>
              <a:lnSpc>
                <a:spcPct val="90000"/>
              </a:lnSpc>
              <a:spcBef>
                <a:spcPct val="0"/>
              </a:spcBef>
              <a:spcAft>
                <a:spcPts val="600"/>
              </a:spcAft>
            </a:pPr>
            <a:r>
              <a:rPr lang="en-US" sz="2200" dirty="0"/>
              <a:t>Why do you think many young men were keen to join the army at the start of the war? </a:t>
            </a:r>
          </a:p>
        </p:txBody>
      </p:sp>
      <p:pic>
        <p:nvPicPr>
          <p:cNvPr id="11" name="Picture 10" descr="An old photo of a person&#10;&#10;Description generated with very high confidence">
            <a:extLst>
              <a:ext uri="{FF2B5EF4-FFF2-40B4-BE49-F238E27FC236}">
                <a16:creationId xmlns:a16="http://schemas.microsoft.com/office/drawing/2014/main" id="{3706D33E-8034-44F2-9C07-3093D43D3ED7}"/>
              </a:ext>
            </a:extLst>
          </p:cNvPr>
          <p:cNvPicPr/>
          <p:nvPr/>
        </p:nvPicPr>
        <p:blipFill rotWithShape="1">
          <a:blip r:embed="rId4">
            <a:extLst>
              <a:ext uri="{28A0092B-C50C-407E-A947-70E740481C1C}">
                <a14:useLocalDpi xmlns:a14="http://schemas.microsoft.com/office/drawing/2010/main" val="0"/>
              </a:ext>
            </a:extLst>
          </a:blip>
          <a:srcRect l="25428" t="21377" r="30585" b="28171"/>
          <a:stretch/>
        </p:blipFill>
        <p:spPr bwMode="auto">
          <a:xfrm>
            <a:off x="1226027" y="530578"/>
            <a:ext cx="2554020" cy="4207967"/>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268392A-9070-48EA-8568-CC7CA03AE1B2}"/>
              </a:ext>
            </a:extLst>
          </p:cNvPr>
          <p:cNvSpPr txBox="1"/>
          <p:nvPr/>
        </p:nvSpPr>
        <p:spPr>
          <a:xfrm>
            <a:off x="555780" y="4930456"/>
            <a:ext cx="3802022" cy="1015663"/>
          </a:xfrm>
          <a:prstGeom prst="rect">
            <a:avLst/>
          </a:prstGeom>
          <a:noFill/>
        </p:spPr>
        <p:txBody>
          <a:bodyPr wrap="square" rtlCol="0">
            <a:spAutoFit/>
          </a:bodyPr>
          <a:lstStyle/>
          <a:p>
            <a:r>
              <a:rPr lang="en-US" sz="2000" dirty="0">
                <a:solidFill>
                  <a:schemeClr val="bg1"/>
                </a:solidFill>
              </a:rPr>
              <a:t>This is Edward Sullivan. Like many other young men he was keen to ‘join up’ when the war broke out. </a:t>
            </a:r>
            <a:endParaRPr lang="en-GB" sz="2000" dirty="0"/>
          </a:p>
        </p:txBody>
      </p:sp>
      <p:sp>
        <p:nvSpPr>
          <p:cNvPr id="7" name="Speech Bubble: Rectangle with Corners Rounded 6">
            <a:extLst>
              <a:ext uri="{FF2B5EF4-FFF2-40B4-BE49-F238E27FC236}">
                <a16:creationId xmlns:a16="http://schemas.microsoft.com/office/drawing/2014/main" id="{DDA09E67-B81E-45AB-8680-794B42166DFD}"/>
              </a:ext>
            </a:extLst>
          </p:cNvPr>
          <p:cNvSpPr/>
          <p:nvPr/>
        </p:nvSpPr>
        <p:spPr>
          <a:xfrm>
            <a:off x="5824503" y="417689"/>
            <a:ext cx="4064563" cy="1343378"/>
          </a:xfrm>
          <a:prstGeom prst="wedgeRoundRectCallout">
            <a:avLst>
              <a:gd name="adj1" fmla="val 44697"/>
              <a:gd name="adj2" fmla="val 7510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1D46937-74E8-4A9F-8DC6-1F3F102E102F}"/>
              </a:ext>
            </a:extLst>
          </p:cNvPr>
          <p:cNvSpPr txBox="1"/>
          <p:nvPr/>
        </p:nvSpPr>
        <p:spPr>
          <a:xfrm>
            <a:off x="5769865" y="3714848"/>
            <a:ext cx="1846389" cy="646331"/>
          </a:xfrm>
          <a:prstGeom prst="rect">
            <a:avLst/>
          </a:prstGeom>
          <a:noFill/>
        </p:spPr>
        <p:txBody>
          <a:bodyPr wrap="square" rtlCol="0">
            <a:spAutoFit/>
          </a:bodyPr>
          <a:lstStyle/>
          <a:p>
            <a:r>
              <a:rPr lang="en-GB" dirty="0"/>
              <a:t>A chance to travel abroad?</a:t>
            </a:r>
          </a:p>
        </p:txBody>
      </p:sp>
      <p:sp>
        <p:nvSpPr>
          <p:cNvPr id="14" name="TextBox 13">
            <a:extLst>
              <a:ext uri="{FF2B5EF4-FFF2-40B4-BE49-F238E27FC236}">
                <a16:creationId xmlns:a16="http://schemas.microsoft.com/office/drawing/2014/main" id="{4B649C88-8217-4015-9B32-EB6A7E1AA661}"/>
              </a:ext>
            </a:extLst>
          </p:cNvPr>
          <p:cNvSpPr txBox="1"/>
          <p:nvPr/>
        </p:nvSpPr>
        <p:spPr>
          <a:xfrm>
            <a:off x="6686870" y="2315655"/>
            <a:ext cx="2502286" cy="523220"/>
          </a:xfrm>
          <a:prstGeom prst="rect">
            <a:avLst/>
          </a:prstGeom>
          <a:noFill/>
        </p:spPr>
        <p:txBody>
          <a:bodyPr wrap="square" rtlCol="0">
            <a:spAutoFit/>
          </a:bodyPr>
          <a:lstStyle/>
          <a:p>
            <a:r>
              <a:rPr lang="en-GB" dirty="0"/>
              <a:t>           </a:t>
            </a:r>
            <a:r>
              <a:rPr lang="en-GB" sz="2800" dirty="0"/>
              <a:t>?</a:t>
            </a:r>
          </a:p>
        </p:txBody>
      </p:sp>
      <p:sp>
        <p:nvSpPr>
          <p:cNvPr id="15" name="TextBox 14">
            <a:extLst>
              <a:ext uri="{FF2B5EF4-FFF2-40B4-BE49-F238E27FC236}">
                <a16:creationId xmlns:a16="http://schemas.microsoft.com/office/drawing/2014/main" id="{733F6459-6D4E-4EDC-A741-9C229DECC9A9}"/>
              </a:ext>
            </a:extLst>
          </p:cNvPr>
          <p:cNvSpPr txBox="1"/>
          <p:nvPr/>
        </p:nvSpPr>
        <p:spPr>
          <a:xfrm>
            <a:off x="6791535" y="5145702"/>
            <a:ext cx="2310262" cy="646331"/>
          </a:xfrm>
          <a:prstGeom prst="rect">
            <a:avLst/>
          </a:prstGeom>
          <a:noFill/>
        </p:spPr>
        <p:txBody>
          <a:bodyPr wrap="square" rtlCol="0">
            <a:spAutoFit/>
          </a:bodyPr>
          <a:lstStyle/>
          <a:p>
            <a:r>
              <a:rPr lang="en-GB" dirty="0"/>
              <a:t>Patriotism – protecting their country?</a:t>
            </a:r>
          </a:p>
        </p:txBody>
      </p:sp>
      <p:sp>
        <p:nvSpPr>
          <p:cNvPr id="20" name="Thought Bubble: Cloud 19">
            <a:extLst>
              <a:ext uri="{FF2B5EF4-FFF2-40B4-BE49-F238E27FC236}">
                <a16:creationId xmlns:a16="http://schemas.microsoft.com/office/drawing/2014/main" id="{67617862-65C6-4D19-8DEA-8FE6DF81725E}"/>
              </a:ext>
            </a:extLst>
          </p:cNvPr>
          <p:cNvSpPr/>
          <p:nvPr/>
        </p:nvSpPr>
        <p:spPr>
          <a:xfrm>
            <a:off x="6530036" y="4930456"/>
            <a:ext cx="2659120" cy="1137684"/>
          </a:xfrm>
          <a:prstGeom prst="cloudCallout">
            <a:avLst>
              <a:gd name="adj1" fmla="val -38679"/>
              <a:gd name="adj2" fmla="val 615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hought Bubble: Cloud 20">
            <a:extLst>
              <a:ext uri="{FF2B5EF4-FFF2-40B4-BE49-F238E27FC236}">
                <a16:creationId xmlns:a16="http://schemas.microsoft.com/office/drawing/2014/main" id="{DFB6CAD2-5489-4B95-970E-47375171C8F0}"/>
              </a:ext>
            </a:extLst>
          </p:cNvPr>
          <p:cNvSpPr/>
          <p:nvPr/>
        </p:nvSpPr>
        <p:spPr>
          <a:xfrm>
            <a:off x="5349866" y="3509277"/>
            <a:ext cx="2502286" cy="1137684"/>
          </a:xfrm>
          <a:prstGeom prst="cloudCallout">
            <a:avLst>
              <a:gd name="adj1" fmla="val -24657"/>
              <a:gd name="adj2" fmla="val 746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hought Bubble: Cloud 25">
            <a:extLst>
              <a:ext uri="{FF2B5EF4-FFF2-40B4-BE49-F238E27FC236}">
                <a16:creationId xmlns:a16="http://schemas.microsoft.com/office/drawing/2014/main" id="{C2C05AA0-4C2E-4BD3-8AEA-C2516A32BFF0}"/>
              </a:ext>
            </a:extLst>
          </p:cNvPr>
          <p:cNvSpPr/>
          <p:nvPr/>
        </p:nvSpPr>
        <p:spPr>
          <a:xfrm>
            <a:off x="8457246" y="3140779"/>
            <a:ext cx="2502286" cy="987615"/>
          </a:xfrm>
          <a:prstGeom prst="cloudCallout">
            <a:avLst>
              <a:gd name="adj1" fmla="val -24657"/>
              <a:gd name="adj2" fmla="val 746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hought Bubble: Cloud 26">
            <a:extLst>
              <a:ext uri="{FF2B5EF4-FFF2-40B4-BE49-F238E27FC236}">
                <a16:creationId xmlns:a16="http://schemas.microsoft.com/office/drawing/2014/main" id="{68D39215-0DD1-46A8-88AD-8DAA6E2E0CC0}"/>
              </a:ext>
            </a:extLst>
          </p:cNvPr>
          <p:cNvSpPr/>
          <p:nvPr/>
        </p:nvSpPr>
        <p:spPr>
          <a:xfrm>
            <a:off x="9345991" y="4843659"/>
            <a:ext cx="2502286" cy="1137684"/>
          </a:xfrm>
          <a:prstGeom prst="cloudCallout">
            <a:avLst>
              <a:gd name="adj1" fmla="val -29241"/>
              <a:gd name="adj2" fmla="val 8058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hought Bubble: Cloud 28">
            <a:extLst>
              <a:ext uri="{FF2B5EF4-FFF2-40B4-BE49-F238E27FC236}">
                <a16:creationId xmlns:a16="http://schemas.microsoft.com/office/drawing/2014/main" id="{31CAE8D7-936E-4578-9F9A-FFD0838886FA}"/>
              </a:ext>
            </a:extLst>
          </p:cNvPr>
          <p:cNvSpPr/>
          <p:nvPr/>
        </p:nvSpPr>
        <p:spPr>
          <a:xfrm>
            <a:off x="6435163" y="1989977"/>
            <a:ext cx="1974897" cy="1137684"/>
          </a:xfrm>
          <a:prstGeom prst="cloudCallout">
            <a:avLst>
              <a:gd name="adj1" fmla="val -38679"/>
              <a:gd name="adj2" fmla="val 615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805411D7-76FF-49EC-A1B1-CA2881E8D3DF}"/>
              </a:ext>
            </a:extLst>
          </p:cNvPr>
          <p:cNvSpPr txBox="1"/>
          <p:nvPr/>
        </p:nvSpPr>
        <p:spPr>
          <a:xfrm>
            <a:off x="8826148" y="3428537"/>
            <a:ext cx="1846389" cy="369332"/>
          </a:xfrm>
          <a:prstGeom prst="rect">
            <a:avLst/>
          </a:prstGeom>
          <a:noFill/>
        </p:spPr>
        <p:txBody>
          <a:bodyPr wrap="square" rtlCol="0">
            <a:spAutoFit/>
          </a:bodyPr>
          <a:lstStyle/>
          <a:p>
            <a:r>
              <a:rPr lang="en-GB" dirty="0"/>
              <a:t>An adventure?</a:t>
            </a:r>
          </a:p>
        </p:txBody>
      </p:sp>
      <p:sp>
        <p:nvSpPr>
          <p:cNvPr id="32" name="TextBox 31">
            <a:extLst>
              <a:ext uri="{FF2B5EF4-FFF2-40B4-BE49-F238E27FC236}">
                <a16:creationId xmlns:a16="http://schemas.microsoft.com/office/drawing/2014/main" id="{9A7ED66F-401A-4A9C-9969-A16DA62854AD}"/>
              </a:ext>
            </a:extLst>
          </p:cNvPr>
          <p:cNvSpPr txBox="1"/>
          <p:nvPr/>
        </p:nvSpPr>
        <p:spPr>
          <a:xfrm>
            <a:off x="9693537" y="5101799"/>
            <a:ext cx="2502286" cy="561075"/>
          </a:xfrm>
          <a:prstGeom prst="rect">
            <a:avLst/>
          </a:prstGeom>
          <a:noFill/>
        </p:spPr>
        <p:txBody>
          <a:bodyPr wrap="square" rtlCol="0">
            <a:spAutoFit/>
          </a:bodyPr>
          <a:lstStyle/>
          <a:p>
            <a:r>
              <a:rPr lang="en-GB" dirty="0"/>
              <a:t>Opportunity to do something new?</a:t>
            </a:r>
          </a:p>
        </p:txBody>
      </p:sp>
    </p:spTree>
    <p:extLst>
      <p:ext uri="{BB962C8B-B14F-4D97-AF65-F5344CB8AC3E}">
        <p14:creationId xmlns:p14="http://schemas.microsoft.com/office/powerpoint/2010/main" val="305365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2" grpId="0"/>
      <p:bldP spid="14" grpId="0"/>
      <p:bldP spid="15" grpId="0"/>
      <p:bldP spid="20" grpId="0" animBg="1"/>
      <p:bldP spid="21" grpId="0" animBg="1"/>
      <p:bldP spid="26" grpId="0" animBg="1"/>
      <p:bldP spid="27" grpId="0" animBg="1"/>
      <p:bldP spid="29" grpId="0" animBg="1"/>
      <p:bldP spid="30"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66E8370-A13A-481D-9803-A890FF24813C}"/>
              </a:ext>
            </a:extLst>
          </p:cNvPr>
          <p:cNvSpPr txBox="1"/>
          <p:nvPr/>
        </p:nvSpPr>
        <p:spPr>
          <a:xfrm>
            <a:off x="3952456" y="2196822"/>
            <a:ext cx="1470640" cy="1389954"/>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Books</a:t>
            </a:r>
          </a:p>
        </p:txBody>
      </p:sp>
      <p:sp>
        <p:nvSpPr>
          <p:cNvPr id="11" name="TextBox 10">
            <a:extLst>
              <a:ext uri="{FF2B5EF4-FFF2-40B4-BE49-F238E27FC236}">
                <a16:creationId xmlns:a16="http://schemas.microsoft.com/office/drawing/2014/main" id="{729D7513-7A16-410E-8EDC-7FF39061E5A8}"/>
              </a:ext>
            </a:extLst>
          </p:cNvPr>
          <p:cNvSpPr txBox="1"/>
          <p:nvPr/>
        </p:nvSpPr>
        <p:spPr>
          <a:xfrm>
            <a:off x="7250848" y="2268162"/>
            <a:ext cx="1651263" cy="1513165"/>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Objects and clothing</a:t>
            </a:r>
          </a:p>
        </p:txBody>
      </p:sp>
      <p:sp>
        <p:nvSpPr>
          <p:cNvPr id="12" name="TextBox 11">
            <a:extLst>
              <a:ext uri="{FF2B5EF4-FFF2-40B4-BE49-F238E27FC236}">
                <a16:creationId xmlns:a16="http://schemas.microsoft.com/office/drawing/2014/main" id="{D17DBC14-A693-4149-B958-1BAAD260B4DA}"/>
              </a:ext>
            </a:extLst>
          </p:cNvPr>
          <p:cNvSpPr txBox="1"/>
          <p:nvPr/>
        </p:nvSpPr>
        <p:spPr>
          <a:xfrm>
            <a:off x="9019799" y="2995992"/>
            <a:ext cx="1651263" cy="1513166"/>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dirty="0">
                <a:solidFill>
                  <a:srgbClr val="FFFFFF"/>
                </a:solidFill>
              </a:rPr>
              <a:t>War artist paintings from the front</a:t>
            </a:r>
            <a:endParaRPr lang="en-US" sz="2000" kern="1200" dirty="0">
              <a:solidFill>
                <a:srgbClr val="FFFFFF"/>
              </a:solidFill>
              <a:latin typeface="+mj-lt"/>
              <a:ea typeface="+mj-ea"/>
              <a:cs typeface="+mj-cs"/>
            </a:endParaRPr>
          </a:p>
        </p:txBody>
      </p:sp>
      <p:sp>
        <p:nvSpPr>
          <p:cNvPr id="13" name="TextBox 12">
            <a:extLst>
              <a:ext uri="{FF2B5EF4-FFF2-40B4-BE49-F238E27FC236}">
                <a16:creationId xmlns:a16="http://schemas.microsoft.com/office/drawing/2014/main" id="{E29D9D62-C500-4E44-99E0-FEFAFFA62331}"/>
              </a:ext>
            </a:extLst>
          </p:cNvPr>
          <p:cNvSpPr txBox="1"/>
          <p:nvPr/>
        </p:nvSpPr>
        <p:spPr>
          <a:xfrm>
            <a:off x="9262259" y="225767"/>
            <a:ext cx="1905325" cy="1877910"/>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Newspaper reports</a:t>
            </a:r>
          </a:p>
        </p:txBody>
      </p:sp>
      <p:sp>
        <p:nvSpPr>
          <p:cNvPr id="14" name="TextBox 13">
            <a:extLst>
              <a:ext uri="{FF2B5EF4-FFF2-40B4-BE49-F238E27FC236}">
                <a16:creationId xmlns:a16="http://schemas.microsoft.com/office/drawing/2014/main" id="{DE56E2FB-3116-4670-9DA7-262FBE667186}"/>
              </a:ext>
            </a:extLst>
          </p:cNvPr>
          <p:cNvSpPr txBox="1"/>
          <p:nvPr/>
        </p:nvSpPr>
        <p:spPr>
          <a:xfrm>
            <a:off x="2427000" y="3143493"/>
            <a:ext cx="1470640" cy="1389954"/>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Posters</a:t>
            </a:r>
            <a:endParaRPr lang="en-US" sz="2000" b="1" kern="1200" dirty="0">
              <a:solidFill>
                <a:srgbClr val="FFFFFF"/>
              </a:solidFill>
              <a:latin typeface="+mj-lt"/>
              <a:ea typeface="+mj-ea"/>
              <a:cs typeface="+mj-cs"/>
            </a:endParaRPr>
          </a:p>
        </p:txBody>
      </p:sp>
      <p:sp>
        <p:nvSpPr>
          <p:cNvPr id="15" name="TextBox 14">
            <a:extLst>
              <a:ext uri="{FF2B5EF4-FFF2-40B4-BE49-F238E27FC236}">
                <a16:creationId xmlns:a16="http://schemas.microsoft.com/office/drawing/2014/main" id="{E67E4EFD-2B82-4C33-AD3C-AE24C274C094}"/>
              </a:ext>
            </a:extLst>
          </p:cNvPr>
          <p:cNvSpPr txBox="1"/>
          <p:nvPr/>
        </p:nvSpPr>
        <p:spPr>
          <a:xfrm>
            <a:off x="4936534" y="515804"/>
            <a:ext cx="1470640" cy="1354732"/>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Internet</a:t>
            </a:r>
            <a:endParaRPr lang="en-US" sz="2000" b="1" kern="1200" dirty="0">
              <a:solidFill>
                <a:srgbClr val="FFFFFF"/>
              </a:solidFill>
              <a:latin typeface="+mj-lt"/>
              <a:ea typeface="+mj-ea"/>
              <a:cs typeface="+mj-cs"/>
            </a:endParaRPr>
          </a:p>
        </p:txBody>
      </p:sp>
      <p:sp>
        <p:nvSpPr>
          <p:cNvPr id="5" name="Speech Bubble: Rectangle with Corners Rounded 4">
            <a:extLst>
              <a:ext uri="{FF2B5EF4-FFF2-40B4-BE49-F238E27FC236}">
                <a16:creationId xmlns:a16="http://schemas.microsoft.com/office/drawing/2014/main" id="{AD1E375A-45F3-4FB7-9A6F-37A5D111B01E}"/>
              </a:ext>
            </a:extLst>
          </p:cNvPr>
          <p:cNvSpPr/>
          <p:nvPr/>
        </p:nvSpPr>
        <p:spPr>
          <a:xfrm>
            <a:off x="148168" y="2268162"/>
            <a:ext cx="1764383" cy="1835683"/>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EEEDE3B-D448-473C-84B8-28390B4DCA41}"/>
              </a:ext>
            </a:extLst>
          </p:cNvPr>
          <p:cNvSpPr txBox="1"/>
          <p:nvPr/>
        </p:nvSpPr>
        <p:spPr>
          <a:xfrm>
            <a:off x="273361" y="2556690"/>
            <a:ext cx="1683494" cy="1323439"/>
          </a:xfrm>
          <a:prstGeom prst="rect">
            <a:avLst/>
          </a:prstGeom>
          <a:noFill/>
        </p:spPr>
        <p:txBody>
          <a:bodyPr wrap="square" rtlCol="0">
            <a:spAutoFit/>
          </a:bodyPr>
          <a:lstStyle/>
          <a:p>
            <a:r>
              <a:rPr lang="en-GB" sz="2000" dirty="0"/>
              <a:t>How can we find about</a:t>
            </a:r>
          </a:p>
          <a:p>
            <a:r>
              <a:rPr lang="en-GB" sz="2000" dirty="0"/>
              <a:t>life during World War 1?</a:t>
            </a:r>
          </a:p>
        </p:txBody>
      </p:sp>
      <p:sp>
        <p:nvSpPr>
          <p:cNvPr id="18" name="TextBox 17">
            <a:extLst>
              <a:ext uri="{FF2B5EF4-FFF2-40B4-BE49-F238E27FC236}">
                <a16:creationId xmlns:a16="http://schemas.microsoft.com/office/drawing/2014/main" id="{C5D15E33-C017-4F55-8DAE-0D93CB32840F}"/>
              </a:ext>
            </a:extLst>
          </p:cNvPr>
          <p:cNvSpPr txBox="1"/>
          <p:nvPr/>
        </p:nvSpPr>
        <p:spPr>
          <a:xfrm>
            <a:off x="5464003" y="3107129"/>
            <a:ext cx="1651263" cy="1513165"/>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Letters and diaries</a:t>
            </a:r>
            <a:endParaRPr lang="en-US" sz="2000" b="1" kern="1200" dirty="0">
              <a:solidFill>
                <a:srgbClr val="FFFFFF"/>
              </a:solidFill>
              <a:latin typeface="+mj-lt"/>
              <a:ea typeface="+mj-ea"/>
              <a:cs typeface="+mj-cs"/>
            </a:endParaRPr>
          </a:p>
        </p:txBody>
      </p:sp>
      <p:sp>
        <p:nvSpPr>
          <p:cNvPr id="21" name="TextBox 20">
            <a:extLst>
              <a:ext uri="{FF2B5EF4-FFF2-40B4-BE49-F238E27FC236}">
                <a16:creationId xmlns:a16="http://schemas.microsoft.com/office/drawing/2014/main" id="{A2BCA496-5B35-474F-920C-F25FDAFBE928}"/>
              </a:ext>
            </a:extLst>
          </p:cNvPr>
          <p:cNvSpPr txBox="1"/>
          <p:nvPr/>
        </p:nvSpPr>
        <p:spPr>
          <a:xfrm>
            <a:off x="6776814" y="175587"/>
            <a:ext cx="1905326" cy="1812220"/>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Army documents and records</a:t>
            </a:r>
          </a:p>
        </p:txBody>
      </p:sp>
      <p:sp>
        <p:nvSpPr>
          <p:cNvPr id="3" name="Rectangle 2">
            <a:extLst>
              <a:ext uri="{FF2B5EF4-FFF2-40B4-BE49-F238E27FC236}">
                <a16:creationId xmlns:a16="http://schemas.microsoft.com/office/drawing/2014/main" id="{25C8D8DE-C1D4-4DF4-BD2C-7514F14D6D22}"/>
              </a:ext>
            </a:extLst>
          </p:cNvPr>
          <p:cNvSpPr/>
          <p:nvPr/>
        </p:nvSpPr>
        <p:spPr>
          <a:xfrm>
            <a:off x="2573614" y="5400338"/>
            <a:ext cx="9551049" cy="397032"/>
          </a:xfrm>
          <a:prstGeom prst="rect">
            <a:avLst/>
          </a:prstGeom>
        </p:spPr>
        <p:txBody>
          <a:bodyPr wrap="square">
            <a:spAutoFit/>
          </a:bodyPr>
          <a:lstStyle/>
          <a:p>
            <a:pPr>
              <a:lnSpc>
                <a:spcPct val="90000"/>
              </a:lnSpc>
              <a:spcAft>
                <a:spcPts val="800"/>
              </a:spcAft>
            </a:pPr>
            <a:r>
              <a:rPr lang="en-US" sz="2200" b="1" dirty="0"/>
              <a:t>There are a mixture of primary and secondary sources, but which are which?</a:t>
            </a:r>
            <a:endParaRPr lang="en-US" sz="2200" b="1" dirty="0">
              <a:solidFill>
                <a:schemeClr val="bg1"/>
              </a:solidFill>
            </a:endParaRPr>
          </a:p>
        </p:txBody>
      </p:sp>
      <p:sp>
        <p:nvSpPr>
          <p:cNvPr id="8" name="Rectangle 7">
            <a:extLst>
              <a:ext uri="{FF2B5EF4-FFF2-40B4-BE49-F238E27FC236}">
                <a16:creationId xmlns:a16="http://schemas.microsoft.com/office/drawing/2014/main" id="{F856DC6F-F1D3-407C-9237-2B08B7C37ED0}"/>
              </a:ext>
            </a:extLst>
          </p:cNvPr>
          <p:cNvSpPr/>
          <p:nvPr/>
        </p:nvSpPr>
        <p:spPr>
          <a:xfrm>
            <a:off x="2370771" y="5171904"/>
            <a:ext cx="9686555" cy="1226120"/>
          </a:xfrm>
          <a:prstGeom prst="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C:\Users\mlo2\AppData\Local\Microsoft\Windows\INetCache\Content.MSO\20ADCD09.tmp">
            <a:extLst>
              <a:ext uri="{FF2B5EF4-FFF2-40B4-BE49-F238E27FC236}">
                <a16:creationId xmlns:a16="http://schemas.microsoft.com/office/drawing/2014/main" id="{2F0675C2-D8A6-442A-9B76-DB09C0C4B44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235" y="3931054"/>
            <a:ext cx="2885854" cy="3198272"/>
          </a:xfrm>
          <a:prstGeom prst="rect">
            <a:avLst/>
          </a:prstGeom>
          <a:noFill/>
          <a:ln>
            <a:noFill/>
          </a:ln>
        </p:spPr>
      </p:pic>
      <p:sp>
        <p:nvSpPr>
          <p:cNvPr id="19" name="TextBox 18">
            <a:extLst>
              <a:ext uri="{FF2B5EF4-FFF2-40B4-BE49-F238E27FC236}">
                <a16:creationId xmlns:a16="http://schemas.microsoft.com/office/drawing/2014/main" id="{2B4F8A9D-FD5D-4941-BDA3-BEC02D61B382}"/>
              </a:ext>
            </a:extLst>
          </p:cNvPr>
          <p:cNvSpPr txBox="1"/>
          <p:nvPr/>
        </p:nvSpPr>
        <p:spPr>
          <a:xfrm>
            <a:off x="2438525" y="283877"/>
            <a:ext cx="2128369" cy="1990740"/>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Photographs</a:t>
            </a:r>
            <a:endParaRPr lang="en-US" sz="2000" b="1" kern="1200" dirty="0">
              <a:solidFill>
                <a:srgbClr val="FFFFFF"/>
              </a:solidFill>
              <a:latin typeface="+mj-lt"/>
              <a:ea typeface="+mj-ea"/>
              <a:cs typeface="+mj-cs"/>
            </a:endParaRPr>
          </a:p>
        </p:txBody>
      </p:sp>
      <p:sp>
        <p:nvSpPr>
          <p:cNvPr id="20" name="TextBox 19">
            <a:extLst>
              <a:ext uri="{FF2B5EF4-FFF2-40B4-BE49-F238E27FC236}">
                <a16:creationId xmlns:a16="http://schemas.microsoft.com/office/drawing/2014/main" id="{C2A03C25-0F14-423E-8600-566518AAEDFF}"/>
              </a:ext>
            </a:extLst>
          </p:cNvPr>
          <p:cNvSpPr txBox="1"/>
          <p:nvPr/>
        </p:nvSpPr>
        <p:spPr>
          <a:xfrm>
            <a:off x="10573192" y="2047300"/>
            <a:ext cx="1470640" cy="1354732"/>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Films</a:t>
            </a:r>
            <a:endParaRPr lang="en-US" sz="2000" b="1" kern="1200" dirty="0">
              <a:solidFill>
                <a:srgbClr val="FFFFFF"/>
              </a:solidFill>
              <a:latin typeface="+mj-lt"/>
              <a:ea typeface="+mj-ea"/>
              <a:cs typeface="+mj-cs"/>
            </a:endParaRPr>
          </a:p>
        </p:txBody>
      </p:sp>
    </p:spTree>
    <p:extLst>
      <p:ext uri="{BB962C8B-B14F-4D97-AF65-F5344CB8AC3E}">
        <p14:creationId xmlns:p14="http://schemas.microsoft.com/office/powerpoint/2010/main" val="301524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8" grpId="0" animBg="1"/>
      <p:bldP spid="21" grpId="0" animBg="1"/>
      <p:bldP spid="3" grpId="0"/>
      <p:bldP spid="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66E8370-A13A-481D-9803-A890FF24813C}"/>
              </a:ext>
            </a:extLst>
          </p:cNvPr>
          <p:cNvSpPr txBox="1"/>
          <p:nvPr/>
        </p:nvSpPr>
        <p:spPr>
          <a:xfrm>
            <a:off x="3952456" y="2196822"/>
            <a:ext cx="1470640" cy="1389954"/>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Books</a:t>
            </a:r>
          </a:p>
        </p:txBody>
      </p:sp>
      <p:sp>
        <p:nvSpPr>
          <p:cNvPr id="11" name="TextBox 10">
            <a:extLst>
              <a:ext uri="{FF2B5EF4-FFF2-40B4-BE49-F238E27FC236}">
                <a16:creationId xmlns:a16="http://schemas.microsoft.com/office/drawing/2014/main" id="{729D7513-7A16-410E-8EDC-7FF39061E5A8}"/>
              </a:ext>
            </a:extLst>
          </p:cNvPr>
          <p:cNvSpPr txBox="1"/>
          <p:nvPr/>
        </p:nvSpPr>
        <p:spPr>
          <a:xfrm>
            <a:off x="7250848" y="2268162"/>
            <a:ext cx="1651263" cy="1513165"/>
          </a:xfrm>
          <a:prstGeom prst="ellipse">
            <a:avLst/>
          </a:prstGeom>
          <a:solidFill>
            <a:srgbClr val="262626"/>
          </a:solidFill>
          <a:ln w="174625" cmpd="thinThick">
            <a:solidFill>
              <a:srgbClr val="FFC000"/>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Objects and clothing</a:t>
            </a:r>
          </a:p>
        </p:txBody>
      </p:sp>
      <p:sp>
        <p:nvSpPr>
          <p:cNvPr id="12" name="TextBox 11">
            <a:extLst>
              <a:ext uri="{FF2B5EF4-FFF2-40B4-BE49-F238E27FC236}">
                <a16:creationId xmlns:a16="http://schemas.microsoft.com/office/drawing/2014/main" id="{D17DBC14-A693-4149-B958-1BAAD260B4DA}"/>
              </a:ext>
            </a:extLst>
          </p:cNvPr>
          <p:cNvSpPr txBox="1"/>
          <p:nvPr/>
        </p:nvSpPr>
        <p:spPr>
          <a:xfrm>
            <a:off x="9019799" y="2995992"/>
            <a:ext cx="1651263" cy="1513166"/>
          </a:xfrm>
          <a:prstGeom prst="ellipse">
            <a:avLst/>
          </a:prstGeom>
          <a:solidFill>
            <a:srgbClr val="262626"/>
          </a:solidFill>
          <a:ln w="174625" cmpd="thinThick">
            <a:solidFill>
              <a:srgbClr val="FFC000"/>
            </a:solidFill>
          </a:ln>
        </p:spPr>
        <p:txBody>
          <a:bodyPr vert="horz" lIns="91440" tIns="45720" rIns="91440" bIns="45720" rtlCol="0" anchor="ctr">
            <a:noAutofit/>
          </a:bodyPr>
          <a:lstStyle/>
          <a:p>
            <a:pPr algn="ctr">
              <a:lnSpc>
                <a:spcPct val="90000"/>
              </a:lnSpc>
              <a:spcBef>
                <a:spcPct val="0"/>
              </a:spcBef>
              <a:spcAft>
                <a:spcPts val="600"/>
              </a:spcAft>
            </a:pPr>
            <a:r>
              <a:rPr lang="en-US" sz="2000" dirty="0">
                <a:solidFill>
                  <a:srgbClr val="FFFFFF"/>
                </a:solidFill>
              </a:rPr>
              <a:t>War artist paintings from the front</a:t>
            </a:r>
            <a:endParaRPr lang="en-US" sz="2000" kern="1200" dirty="0">
              <a:solidFill>
                <a:srgbClr val="FFFFFF"/>
              </a:solidFill>
              <a:latin typeface="+mj-lt"/>
              <a:ea typeface="+mj-ea"/>
              <a:cs typeface="+mj-cs"/>
            </a:endParaRPr>
          </a:p>
        </p:txBody>
      </p:sp>
      <p:sp>
        <p:nvSpPr>
          <p:cNvPr id="13" name="TextBox 12">
            <a:extLst>
              <a:ext uri="{FF2B5EF4-FFF2-40B4-BE49-F238E27FC236}">
                <a16:creationId xmlns:a16="http://schemas.microsoft.com/office/drawing/2014/main" id="{E29D9D62-C500-4E44-99E0-FEFAFFA62331}"/>
              </a:ext>
            </a:extLst>
          </p:cNvPr>
          <p:cNvSpPr txBox="1"/>
          <p:nvPr/>
        </p:nvSpPr>
        <p:spPr>
          <a:xfrm>
            <a:off x="9262259" y="225767"/>
            <a:ext cx="1905325" cy="1877910"/>
          </a:xfrm>
          <a:prstGeom prst="ellipse">
            <a:avLst/>
          </a:prstGeom>
          <a:solidFill>
            <a:srgbClr val="262626"/>
          </a:solidFill>
          <a:ln w="174625" cmpd="thinThick">
            <a:solidFill>
              <a:srgbClr val="FFC000"/>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Newspaper reports</a:t>
            </a:r>
          </a:p>
        </p:txBody>
      </p:sp>
      <p:sp>
        <p:nvSpPr>
          <p:cNvPr id="14" name="TextBox 13">
            <a:extLst>
              <a:ext uri="{FF2B5EF4-FFF2-40B4-BE49-F238E27FC236}">
                <a16:creationId xmlns:a16="http://schemas.microsoft.com/office/drawing/2014/main" id="{DE56E2FB-3116-4670-9DA7-262FBE667186}"/>
              </a:ext>
            </a:extLst>
          </p:cNvPr>
          <p:cNvSpPr txBox="1"/>
          <p:nvPr/>
        </p:nvSpPr>
        <p:spPr>
          <a:xfrm>
            <a:off x="2427000" y="3143493"/>
            <a:ext cx="1470640" cy="1389954"/>
          </a:xfrm>
          <a:prstGeom prst="ellipse">
            <a:avLst/>
          </a:prstGeom>
          <a:solidFill>
            <a:srgbClr val="262626"/>
          </a:solidFill>
          <a:ln w="174625" cmpd="thinThick">
            <a:solidFill>
              <a:srgbClr val="FFC000"/>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Posters</a:t>
            </a:r>
            <a:endParaRPr lang="en-US" sz="2000" b="1" kern="1200" dirty="0">
              <a:solidFill>
                <a:srgbClr val="FFFFFF"/>
              </a:solidFill>
              <a:latin typeface="+mj-lt"/>
              <a:ea typeface="+mj-ea"/>
              <a:cs typeface="+mj-cs"/>
            </a:endParaRPr>
          </a:p>
        </p:txBody>
      </p:sp>
      <p:sp>
        <p:nvSpPr>
          <p:cNvPr id="15" name="TextBox 14">
            <a:extLst>
              <a:ext uri="{FF2B5EF4-FFF2-40B4-BE49-F238E27FC236}">
                <a16:creationId xmlns:a16="http://schemas.microsoft.com/office/drawing/2014/main" id="{E67E4EFD-2B82-4C33-AD3C-AE24C274C094}"/>
              </a:ext>
            </a:extLst>
          </p:cNvPr>
          <p:cNvSpPr txBox="1"/>
          <p:nvPr/>
        </p:nvSpPr>
        <p:spPr>
          <a:xfrm>
            <a:off x="4936534" y="515804"/>
            <a:ext cx="1470640" cy="1354732"/>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Internet</a:t>
            </a:r>
            <a:endParaRPr lang="en-US" sz="2000" b="1" kern="1200" dirty="0">
              <a:solidFill>
                <a:srgbClr val="FFFFFF"/>
              </a:solidFill>
              <a:latin typeface="+mj-lt"/>
              <a:ea typeface="+mj-ea"/>
              <a:cs typeface="+mj-cs"/>
            </a:endParaRPr>
          </a:p>
        </p:txBody>
      </p:sp>
      <p:sp>
        <p:nvSpPr>
          <p:cNvPr id="18" name="TextBox 17">
            <a:extLst>
              <a:ext uri="{FF2B5EF4-FFF2-40B4-BE49-F238E27FC236}">
                <a16:creationId xmlns:a16="http://schemas.microsoft.com/office/drawing/2014/main" id="{C5D15E33-C017-4F55-8DAE-0D93CB32840F}"/>
              </a:ext>
            </a:extLst>
          </p:cNvPr>
          <p:cNvSpPr txBox="1"/>
          <p:nvPr/>
        </p:nvSpPr>
        <p:spPr>
          <a:xfrm>
            <a:off x="5464003" y="3107129"/>
            <a:ext cx="1651263" cy="1513165"/>
          </a:xfrm>
          <a:prstGeom prst="ellipse">
            <a:avLst/>
          </a:prstGeom>
          <a:solidFill>
            <a:srgbClr val="262626"/>
          </a:solidFill>
          <a:ln w="174625" cmpd="thinThick">
            <a:solidFill>
              <a:srgbClr val="FFC000"/>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Letters and diaries</a:t>
            </a:r>
            <a:endParaRPr lang="en-US" sz="2000" b="1" kern="1200" dirty="0">
              <a:solidFill>
                <a:srgbClr val="FFFFFF"/>
              </a:solidFill>
              <a:latin typeface="+mj-lt"/>
              <a:ea typeface="+mj-ea"/>
              <a:cs typeface="+mj-cs"/>
            </a:endParaRPr>
          </a:p>
        </p:txBody>
      </p:sp>
      <p:sp>
        <p:nvSpPr>
          <p:cNvPr id="21" name="TextBox 20">
            <a:extLst>
              <a:ext uri="{FF2B5EF4-FFF2-40B4-BE49-F238E27FC236}">
                <a16:creationId xmlns:a16="http://schemas.microsoft.com/office/drawing/2014/main" id="{A2BCA496-5B35-474F-920C-F25FDAFBE928}"/>
              </a:ext>
            </a:extLst>
          </p:cNvPr>
          <p:cNvSpPr txBox="1"/>
          <p:nvPr/>
        </p:nvSpPr>
        <p:spPr>
          <a:xfrm>
            <a:off x="6776814" y="175587"/>
            <a:ext cx="1905326" cy="1812220"/>
          </a:xfrm>
          <a:prstGeom prst="ellipse">
            <a:avLst/>
          </a:prstGeom>
          <a:solidFill>
            <a:srgbClr val="262626"/>
          </a:solidFill>
          <a:ln w="174625" cmpd="thinThick">
            <a:solidFill>
              <a:srgbClr val="FFC000"/>
            </a:solidFill>
          </a:ln>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rgbClr val="FFFFFF"/>
                </a:solidFill>
                <a:latin typeface="+mj-lt"/>
                <a:ea typeface="+mj-ea"/>
                <a:cs typeface="+mj-cs"/>
              </a:rPr>
              <a:t>Army documents and records</a:t>
            </a:r>
          </a:p>
        </p:txBody>
      </p:sp>
      <p:sp>
        <p:nvSpPr>
          <p:cNvPr id="8" name="Rectangle 7">
            <a:extLst>
              <a:ext uri="{FF2B5EF4-FFF2-40B4-BE49-F238E27FC236}">
                <a16:creationId xmlns:a16="http://schemas.microsoft.com/office/drawing/2014/main" id="{F856DC6F-F1D3-407C-9237-2B08B7C37ED0}"/>
              </a:ext>
            </a:extLst>
          </p:cNvPr>
          <p:cNvSpPr/>
          <p:nvPr/>
        </p:nvSpPr>
        <p:spPr>
          <a:xfrm>
            <a:off x="2303019" y="5184170"/>
            <a:ext cx="9686555" cy="1389954"/>
          </a:xfrm>
          <a:prstGeom prst="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C:\Users\mlo2\AppData\Local\Microsoft\Windows\INetCache\Content.MSO\20ADCD09.tmp">
            <a:extLst>
              <a:ext uri="{FF2B5EF4-FFF2-40B4-BE49-F238E27FC236}">
                <a16:creationId xmlns:a16="http://schemas.microsoft.com/office/drawing/2014/main" id="{2F0675C2-D8A6-442A-9B76-DB09C0C4B44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235" y="3931054"/>
            <a:ext cx="2885854" cy="3198272"/>
          </a:xfrm>
          <a:prstGeom prst="rect">
            <a:avLst/>
          </a:prstGeom>
          <a:noFill/>
          <a:ln>
            <a:noFill/>
          </a:ln>
        </p:spPr>
      </p:pic>
      <p:sp>
        <p:nvSpPr>
          <p:cNvPr id="4" name="TextBox 3">
            <a:extLst>
              <a:ext uri="{FF2B5EF4-FFF2-40B4-BE49-F238E27FC236}">
                <a16:creationId xmlns:a16="http://schemas.microsoft.com/office/drawing/2014/main" id="{0BFA2168-CD81-475B-A555-8A4980414DC8}"/>
              </a:ext>
            </a:extLst>
          </p:cNvPr>
          <p:cNvSpPr txBox="1"/>
          <p:nvPr/>
        </p:nvSpPr>
        <p:spPr>
          <a:xfrm>
            <a:off x="2438526" y="5444219"/>
            <a:ext cx="9448674" cy="341632"/>
          </a:xfrm>
          <a:prstGeom prst="rect">
            <a:avLst/>
          </a:prstGeom>
          <a:noFill/>
          <a:ln w="38100">
            <a:solidFill>
              <a:srgbClr val="FFC000"/>
            </a:solidFill>
          </a:ln>
        </p:spPr>
        <p:txBody>
          <a:bodyPr wrap="square" rtlCol="0">
            <a:spAutoFit/>
          </a:bodyPr>
          <a:lstStyle/>
          <a:p>
            <a:pPr>
              <a:lnSpc>
                <a:spcPct val="90000"/>
              </a:lnSpc>
              <a:spcAft>
                <a:spcPts val="800"/>
              </a:spcAft>
            </a:pPr>
            <a:r>
              <a:rPr lang="en-US" b="1" dirty="0">
                <a:solidFill>
                  <a:srgbClr val="533351"/>
                </a:solidFill>
              </a:rPr>
              <a:t>A Primary source </a:t>
            </a:r>
            <a:r>
              <a:rPr lang="en-US" b="1" dirty="0"/>
              <a:t>- </a:t>
            </a:r>
            <a:r>
              <a:rPr lang="en-US" dirty="0"/>
              <a:t>any source of information that was created during the period you are studying.</a:t>
            </a:r>
          </a:p>
        </p:txBody>
      </p:sp>
      <p:sp>
        <p:nvSpPr>
          <p:cNvPr id="20" name="TextBox 19">
            <a:extLst>
              <a:ext uri="{FF2B5EF4-FFF2-40B4-BE49-F238E27FC236}">
                <a16:creationId xmlns:a16="http://schemas.microsoft.com/office/drawing/2014/main" id="{C2A03C25-0F14-423E-8600-566518AAEDFF}"/>
              </a:ext>
            </a:extLst>
          </p:cNvPr>
          <p:cNvSpPr txBox="1"/>
          <p:nvPr/>
        </p:nvSpPr>
        <p:spPr>
          <a:xfrm>
            <a:off x="10573192" y="2047300"/>
            <a:ext cx="1470640" cy="1354732"/>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Films</a:t>
            </a:r>
            <a:endParaRPr lang="en-US" sz="2000" b="1" kern="1200" dirty="0">
              <a:solidFill>
                <a:srgbClr val="FFFFFF"/>
              </a:solidFill>
              <a:latin typeface="+mj-lt"/>
              <a:ea typeface="+mj-ea"/>
              <a:cs typeface="+mj-cs"/>
            </a:endParaRPr>
          </a:p>
        </p:txBody>
      </p:sp>
      <p:sp>
        <p:nvSpPr>
          <p:cNvPr id="2" name="Rectangle 1">
            <a:extLst>
              <a:ext uri="{FF2B5EF4-FFF2-40B4-BE49-F238E27FC236}">
                <a16:creationId xmlns:a16="http://schemas.microsoft.com/office/drawing/2014/main" id="{B8071F62-7DA1-4417-B38E-416A25D97E2A}"/>
              </a:ext>
            </a:extLst>
          </p:cNvPr>
          <p:cNvSpPr/>
          <p:nvPr/>
        </p:nvSpPr>
        <p:spPr>
          <a:xfrm>
            <a:off x="2438524" y="5834481"/>
            <a:ext cx="9448675" cy="590931"/>
          </a:xfrm>
          <a:prstGeom prst="rect">
            <a:avLst/>
          </a:prstGeom>
        </p:spPr>
        <p:txBody>
          <a:bodyPr wrap="square">
            <a:spAutoFit/>
          </a:bodyPr>
          <a:lstStyle/>
          <a:p>
            <a:pPr>
              <a:lnSpc>
                <a:spcPct val="90000"/>
              </a:lnSpc>
              <a:spcAft>
                <a:spcPts val="800"/>
              </a:spcAft>
            </a:pPr>
            <a:r>
              <a:rPr lang="en-US" b="1" dirty="0"/>
              <a:t>A Secondary Sources </a:t>
            </a:r>
            <a:r>
              <a:rPr lang="en-US" dirty="0"/>
              <a:t>is any information written later by people who did not experience the events or period first-hand. They interpret and </a:t>
            </a:r>
            <a:r>
              <a:rPr lang="en-US" dirty="0" err="1"/>
              <a:t>analyse</a:t>
            </a:r>
            <a:r>
              <a:rPr lang="en-US" dirty="0"/>
              <a:t> primary sources to write about the past. </a:t>
            </a:r>
          </a:p>
        </p:txBody>
      </p:sp>
      <p:sp>
        <p:nvSpPr>
          <p:cNvPr id="19" name="TextBox 18">
            <a:extLst>
              <a:ext uri="{FF2B5EF4-FFF2-40B4-BE49-F238E27FC236}">
                <a16:creationId xmlns:a16="http://schemas.microsoft.com/office/drawing/2014/main" id="{2B4F8A9D-FD5D-4941-BDA3-BEC02D61B382}"/>
              </a:ext>
            </a:extLst>
          </p:cNvPr>
          <p:cNvSpPr txBox="1"/>
          <p:nvPr/>
        </p:nvSpPr>
        <p:spPr>
          <a:xfrm>
            <a:off x="2250394" y="261263"/>
            <a:ext cx="2203605" cy="2106720"/>
          </a:xfrm>
          <a:prstGeom prst="ellipse">
            <a:avLst/>
          </a:prstGeom>
          <a:solidFill>
            <a:srgbClr val="262626"/>
          </a:solidFill>
          <a:ln w="174625" cmpd="thinThick">
            <a:solidFill>
              <a:srgbClr val="FFC000"/>
            </a:solidFill>
          </a:ln>
        </p:spPr>
        <p:txBody>
          <a:bodyPr vert="horz" lIns="91440" tIns="45720" rIns="91440" bIns="45720" rtlCol="0" anchor="ctr">
            <a:noAutofit/>
          </a:bodyPr>
          <a:lstStyle/>
          <a:p>
            <a:pPr algn="ctr">
              <a:lnSpc>
                <a:spcPct val="90000"/>
              </a:lnSpc>
              <a:spcBef>
                <a:spcPct val="0"/>
              </a:spcBef>
              <a:spcAft>
                <a:spcPts val="600"/>
              </a:spcAft>
            </a:pPr>
            <a:r>
              <a:rPr lang="en-US" sz="2000" b="1" dirty="0">
                <a:solidFill>
                  <a:srgbClr val="FFFFFF"/>
                </a:solidFill>
                <a:latin typeface="+mj-lt"/>
                <a:ea typeface="+mj-ea"/>
                <a:cs typeface="+mj-cs"/>
              </a:rPr>
              <a:t>Photographs</a:t>
            </a:r>
            <a:endParaRPr lang="en-US" sz="2000" b="1" kern="1200" dirty="0">
              <a:solidFill>
                <a:srgbClr val="FFFFFF"/>
              </a:solidFill>
              <a:latin typeface="+mj-lt"/>
              <a:ea typeface="+mj-ea"/>
              <a:cs typeface="+mj-cs"/>
            </a:endParaRPr>
          </a:p>
        </p:txBody>
      </p:sp>
    </p:spTree>
    <p:extLst>
      <p:ext uri="{BB962C8B-B14F-4D97-AF65-F5344CB8AC3E}">
        <p14:creationId xmlns:p14="http://schemas.microsoft.com/office/powerpoint/2010/main" val="277975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8" grpId="0" animBg="1"/>
      <p:bldP spid="21" grpId="0" animBg="1"/>
      <p:bldP spid="20" grpId="0" animBg="1"/>
      <p:bldP spid="2"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C:\Users\mlo2\AppData\Local\Microsoft\Windows\INetCache\Content.MSO\20ADCD09.tmp">
            <a:extLst>
              <a:ext uri="{FF2B5EF4-FFF2-40B4-BE49-F238E27FC236}">
                <a16:creationId xmlns:a16="http://schemas.microsoft.com/office/drawing/2014/main" id="{D7383A4C-6CB6-47CD-AB2E-F0DE3BC65E5C}"/>
              </a:ext>
            </a:extLst>
          </p:cNvPr>
          <p:cNvPicPr/>
          <p:nvPr/>
        </p:nvPicPr>
        <p:blipFill rotWithShape="1">
          <a:blip r:embed="rId3">
            <a:extLst>
              <a:ext uri="{28A0092B-C50C-407E-A947-70E740481C1C}">
                <a14:useLocalDpi xmlns:a14="http://schemas.microsoft.com/office/drawing/2010/main" val="0"/>
              </a:ext>
            </a:extLst>
          </a:blip>
          <a:srcRect t="215" b="9964"/>
          <a:stretch/>
        </p:blipFill>
        <p:spPr bwMode="auto">
          <a:xfrm>
            <a:off x="4023120" y="3350344"/>
            <a:ext cx="3010372" cy="3312944"/>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p:spPr>
      </p:pic>
      <p:sp>
        <p:nvSpPr>
          <p:cNvPr id="3" name="TextBox 2">
            <a:extLst>
              <a:ext uri="{FF2B5EF4-FFF2-40B4-BE49-F238E27FC236}">
                <a16:creationId xmlns:a16="http://schemas.microsoft.com/office/drawing/2014/main" id="{4B2919B8-EFF7-4049-83C4-B27D70D9DD79}"/>
              </a:ext>
            </a:extLst>
          </p:cNvPr>
          <p:cNvSpPr txBox="1"/>
          <p:nvPr/>
        </p:nvSpPr>
        <p:spPr>
          <a:xfrm>
            <a:off x="6935018" y="2205996"/>
            <a:ext cx="4524973" cy="207633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dirty="0">
                <a:solidFill>
                  <a:schemeClr val="bg1"/>
                </a:solidFill>
                <a:latin typeface="+mj-lt"/>
                <a:ea typeface="+mj-ea"/>
                <a:cs typeface="+mj-cs"/>
              </a:rPr>
              <a:t>Post visit resources for World War 1 session</a:t>
            </a:r>
          </a:p>
        </p:txBody>
      </p:sp>
    </p:spTree>
    <p:extLst>
      <p:ext uri="{BB962C8B-B14F-4D97-AF65-F5344CB8AC3E}">
        <p14:creationId xmlns:p14="http://schemas.microsoft.com/office/powerpoint/2010/main" val="350940049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2919B8-EFF7-4049-83C4-B27D70D9DD79}"/>
              </a:ext>
            </a:extLst>
          </p:cNvPr>
          <p:cNvSpPr txBox="1"/>
          <p:nvPr/>
        </p:nvSpPr>
        <p:spPr>
          <a:xfrm>
            <a:off x="804673" y="3320859"/>
            <a:ext cx="4524973" cy="2076333"/>
          </a:xfrm>
          <a:prstGeom prst="rect">
            <a:avLst/>
          </a:prstGeom>
        </p:spPr>
        <p:txBody>
          <a:bodyPr vert="horz" lIns="91440" tIns="45720" rIns="91440" bIns="45720" rtlCol="0" anchor="t">
            <a:normAutofit/>
          </a:bodyPr>
          <a:lstStyle/>
          <a:p>
            <a:pPr>
              <a:lnSpc>
                <a:spcPct val="90000"/>
              </a:lnSpc>
              <a:spcBef>
                <a:spcPct val="0"/>
              </a:spcBef>
              <a:spcAft>
                <a:spcPts val="600"/>
              </a:spcAft>
            </a:pPr>
            <a:endParaRPr lang="en-US" sz="4400" dirty="0">
              <a:latin typeface="+mj-lt"/>
              <a:ea typeface="+mj-ea"/>
              <a:cs typeface="+mj-cs"/>
            </a:endParaRPr>
          </a:p>
        </p:txBody>
      </p:sp>
      <p:sp>
        <p:nvSpPr>
          <p:cNvPr id="18" name="Freeform: Shape 1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stone, brick&#10;&#10;Description automatically generated">
            <a:extLst>
              <a:ext uri="{FF2B5EF4-FFF2-40B4-BE49-F238E27FC236}">
                <a16:creationId xmlns:a16="http://schemas.microsoft.com/office/drawing/2014/main" id="{7F3E21E6-51AC-4901-9F8E-A4545C1C878D}"/>
              </a:ext>
            </a:extLst>
          </p:cNvPr>
          <p:cNvPicPr>
            <a:picLocks noChangeAspect="1"/>
          </p:cNvPicPr>
          <p:nvPr/>
        </p:nvPicPr>
        <p:blipFill rotWithShape="1">
          <a:blip r:embed="rId3">
            <a:extLst>
              <a:ext uri="{28A0092B-C50C-407E-A947-70E740481C1C}">
                <a14:useLocalDpi xmlns:a14="http://schemas.microsoft.com/office/drawing/2010/main" val="0"/>
              </a:ext>
            </a:extLst>
          </a:blip>
          <a:srcRect l="9847" t="32109" r="53623" b="25715"/>
          <a:stretch/>
        </p:blipFill>
        <p:spPr>
          <a:xfrm>
            <a:off x="7737229" y="1191412"/>
            <a:ext cx="3362177" cy="4475175"/>
          </a:xfrm>
          <a:prstGeom prst="rect">
            <a:avLst/>
          </a:prstGeom>
        </p:spPr>
      </p:pic>
      <p:sp>
        <p:nvSpPr>
          <p:cNvPr id="4" name="Rectangle 3">
            <a:extLst>
              <a:ext uri="{FF2B5EF4-FFF2-40B4-BE49-F238E27FC236}">
                <a16:creationId xmlns:a16="http://schemas.microsoft.com/office/drawing/2014/main" id="{8FB14AAC-EC85-4E8E-BBFB-9AFFD1BE2433}"/>
              </a:ext>
            </a:extLst>
          </p:cNvPr>
          <p:cNvSpPr/>
          <p:nvPr/>
        </p:nvSpPr>
        <p:spPr>
          <a:xfrm>
            <a:off x="6370318" y="5775726"/>
            <a:ext cx="6096000" cy="667875"/>
          </a:xfrm>
          <a:prstGeom prst="rect">
            <a:avLst/>
          </a:prstGeom>
        </p:spPr>
        <p:txBody>
          <a:bodyPr>
            <a:spAutoFit/>
          </a:bodyPr>
          <a:lstStyle/>
          <a:p>
            <a:pPr algn="ctr">
              <a:lnSpc>
                <a:spcPct val="90000"/>
              </a:lnSpc>
              <a:spcBef>
                <a:spcPct val="0"/>
              </a:spcBef>
              <a:spcAft>
                <a:spcPts val="600"/>
              </a:spcAft>
            </a:pPr>
            <a:r>
              <a:rPr lang="en-US" dirty="0">
                <a:solidFill>
                  <a:schemeClr val="bg1"/>
                </a:solidFill>
              </a:rPr>
              <a:t>Private Edward Sullivan</a:t>
            </a:r>
          </a:p>
          <a:p>
            <a:pPr algn="ctr">
              <a:lnSpc>
                <a:spcPct val="90000"/>
              </a:lnSpc>
              <a:spcBef>
                <a:spcPct val="0"/>
              </a:spcBef>
              <a:spcAft>
                <a:spcPts val="600"/>
              </a:spcAft>
            </a:pPr>
            <a:r>
              <a:rPr lang="en-US" dirty="0">
                <a:solidFill>
                  <a:schemeClr val="bg1"/>
                </a:solidFill>
              </a:rPr>
              <a:t>1886 - 1918</a:t>
            </a:r>
          </a:p>
        </p:txBody>
      </p:sp>
      <p:sp>
        <p:nvSpPr>
          <p:cNvPr id="8" name="Rectangle 7">
            <a:extLst>
              <a:ext uri="{FF2B5EF4-FFF2-40B4-BE49-F238E27FC236}">
                <a16:creationId xmlns:a16="http://schemas.microsoft.com/office/drawing/2014/main" id="{1BB04917-6131-44B4-A0CA-8318C6DBB8BE}"/>
              </a:ext>
            </a:extLst>
          </p:cNvPr>
          <p:cNvSpPr/>
          <p:nvPr/>
        </p:nvSpPr>
        <p:spPr>
          <a:xfrm>
            <a:off x="1140794" y="3008884"/>
            <a:ext cx="4402849" cy="840230"/>
          </a:xfrm>
          <a:prstGeom prst="rect">
            <a:avLst/>
          </a:prstGeom>
        </p:spPr>
        <p:txBody>
          <a:bodyPr wrap="square">
            <a:spAutoFit/>
          </a:bodyPr>
          <a:lstStyle/>
          <a:p>
            <a:pPr algn="ctr">
              <a:lnSpc>
                <a:spcPct val="90000"/>
              </a:lnSpc>
              <a:spcBef>
                <a:spcPct val="0"/>
              </a:spcBef>
              <a:spcAft>
                <a:spcPts val="600"/>
              </a:spcAft>
            </a:pPr>
            <a:r>
              <a:rPr lang="en-US" sz="5400" dirty="0">
                <a:solidFill>
                  <a:srgbClr val="FFFFFF"/>
                </a:solidFill>
              </a:rPr>
              <a:t>‘Eddie’s story’</a:t>
            </a:r>
          </a:p>
        </p:txBody>
      </p:sp>
    </p:spTree>
    <p:extLst>
      <p:ext uri="{BB962C8B-B14F-4D97-AF65-F5344CB8AC3E}">
        <p14:creationId xmlns:p14="http://schemas.microsoft.com/office/powerpoint/2010/main" val="145333784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11FE6272840A49A14D290AA8CBF969" ma:contentTypeVersion="12" ma:contentTypeDescription="Create a new document." ma:contentTypeScope="" ma:versionID="805497a100730b5f14a2d90d4b813b31">
  <xsd:schema xmlns:xsd="http://www.w3.org/2001/XMLSchema" xmlns:xs="http://www.w3.org/2001/XMLSchema" xmlns:p="http://schemas.microsoft.com/office/2006/metadata/properties" xmlns:ns2="8420588c-0a86-4d0a-a198-0da6f8ce745d" xmlns:ns3="5b8c671f-b8b0-4c7e-bac8-a5a7aed1496d" targetNamespace="http://schemas.microsoft.com/office/2006/metadata/properties" ma:root="true" ma:fieldsID="38570a40d17a3c02fe362b39e2f4fb1e" ns2:_="" ns3:_="">
    <xsd:import namespace="8420588c-0a86-4d0a-a198-0da6f8ce745d"/>
    <xsd:import namespace="5b8c671f-b8b0-4c7e-bac8-a5a7aed1496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20588c-0a86-4d0a-a198-0da6f8ce74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8c671f-b8b0-4c7e-bac8-a5a7aed1496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5CDF5F-5C1D-416B-86C3-EB65067A3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20588c-0a86-4d0a-a198-0da6f8ce745d"/>
    <ds:schemaRef ds:uri="5b8c671f-b8b0-4c7e-bac8-a5a7aed149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0E28CD-FA3C-49B0-AB5A-4AEB99188522}">
  <ds:schemaRefs>
    <ds:schemaRef ds:uri="http://schemas.microsoft.com/sharepoint/v3/contenttype/forms"/>
  </ds:schemaRefs>
</ds:datastoreItem>
</file>

<file path=customXml/itemProps3.xml><?xml version="1.0" encoding="utf-8"?>
<ds:datastoreItem xmlns:ds="http://schemas.openxmlformats.org/officeDocument/2006/customXml" ds:itemID="{4F66934B-6328-4256-83B4-C879DA555D4D}">
  <ds:schemaRefs>
    <ds:schemaRef ds:uri="8420588c-0a86-4d0a-a198-0da6f8ce745d"/>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5b8c671f-b8b0-4c7e-bac8-a5a7aed1496d"/>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1131</TotalTime>
  <Words>2943</Words>
  <Application>Microsoft Office PowerPoint</Application>
  <PresentationFormat>Widescreen</PresentationFormat>
  <Paragraphs>257</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HAMMER, Caroline</dc:creator>
  <cp:lastModifiedBy>Caroline HAMMER</cp:lastModifiedBy>
  <cp:revision>57</cp:revision>
  <dcterms:created xsi:type="dcterms:W3CDTF">2020-04-14T12:08:05Z</dcterms:created>
  <dcterms:modified xsi:type="dcterms:W3CDTF">2020-09-30T14:03:13Z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0x0101001B11FE6272840A49A14D290AA8CBF969</vt:lpwstr>
  </property>
</Properties>
</file>